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8" r:id="rId3"/>
    <p:sldId id="259" r:id="rId4"/>
    <p:sldId id="262" r:id="rId5"/>
    <p:sldId id="264" r:id="rId6"/>
    <p:sldId id="26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03FA42-B2A5-41A8-BE55-34F1B0C08365}" v="117" dt="2024-08-21T04:04:31.3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al Rowston" userId="5ad9f91f2e628b50" providerId="LiveId" clId="{9D03FA42-B2A5-41A8-BE55-34F1B0C08365}"/>
    <pc:docChg chg="undo custSel addSld delSld modSld sldOrd">
      <pc:chgData name="Coral Rowston" userId="5ad9f91f2e628b50" providerId="LiveId" clId="{9D03FA42-B2A5-41A8-BE55-34F1B0C08365}" dt="2024-08-21T04:05:30.079" v="2117" actId="14100"/>
      <pc:docMkLst>
        <pc:docMk/>
      </pc:docMkLst>
      <pc:sldChg chg="addSp modSp mod modAnim">
        <pc:chgData name="Coral Rowston" userId="5ad9f91f2e628b50" providerId="LiveId" clId="{9D03FA42-B2A5-41A8-BE55-34F1B0C08365}" dt="2024-08-21T04:05:30.079" v="2117" actId="14100"/>
        <pc:sldMkLst>
          <pc:docMk/>
          <pc:sldMk cId="638134643" sldId="256"/>
        </pc:sldMkLst>
        <pc:spChg chg="mod">
          <ac:chgData name="Coral Rowston" userId="5ad9f91f2e628b50" providerId="LiveId" clId="{9D03FA42-B2A5-41A8-BE55-34F1B0C08365}" dt="2024-08-21T04:04:58.359" v="2114" actId="1076"/>
          <ac:spMkLst>
            <pc:docMk/>
            <pc:sldMk cId="638134643" sldId="256"/>
            <ac:spMk id="2" creationId="{F598DD73-7D3A-D253-168A-1B8274117648}"/>
          </ac:spMkLst>
        </pc:spChg>
        <pc:spChg chg="mod">
          <ac:chgData name="Coral Rowston" userId="5ad9f91f2e628b50" providerId="LiveId" clId="{9D03FA42-B2A5-41A8-BE55-34F1B0C08365}" dt="2024-08-21T04:05:03.788" v="2115" actId="1076"/>
          <ac:spMkLst>
            <pc:docMk/>
            <pc:sldMk cId="638134643" sldId="256"/>
            <ac:spMk id="3" creationId="{AFF8866D-F26F-5D76-07CD-85A35C7B1C72}"/>
          </ac:spMkLst>
        </pc:spChg>
        <pc:spChg chg="add mod">
          <ac:chgData name="Coral Rowston" userId="5ad9f91f2e628b50" providerId="LiveId" clId="{9D03FA42-B2A5-41A8-BE55-34F1B0C08365}" dt="2024-08-21T04:05:10.602" v="2116" actId="1076"/>
          <ac:spMkLst>
            <pc:docMk/>
            <pc:sldMk cId="638134643" sldId="256"/>
            <ac:spMk id="4" creationId="{7EBD8F10-0474-0C60-BF07-C3CB1B0D3499}"/>
          </ac:spMkLst>
        </pc:spChg>
        <pc:picChg chg="mod">
          <ac:chgData name="Coral Rowston" userId="5ad9f91f2e628b50" providerId="LiveId" clId="{9D03FA42-B2A5-41A8-BE55-34F1B0C08365}" dt="2024-08-21T04:05:30.079" v="2117" actId="14100"/>
          <ac:picMkLst>
            <pc:docMk/>
            <pc:sldMk cId="638134643" sldId="256"/>
            <ac:picMk id="13" creationId="{2374F521-0D77-92FB-19AC-B413AEAF29EE}"/>
          </ac:picMkLst>
        </pc:picChg>
      </pc:sldChg>
      <pc:sldChg chg="modSp mod">
        <pc:chgData name="Coral Rowston" userId="5ad9f91f2e628b50" providerId="LiveId" clId="{9D03FA42-B2A5-41A8-BE55-34F1B0C08365}" dt="2024-08-21T01:32:17.949" v="1411" actId="113"/>
        <pc:sldMkLst>
          <pc:docMk/>
          <pc:sldMk cId="2317050717" sldId="258"/>
        </pc:sldMkLst>
        <pc:spChg chg="mod">
          <ac:chgData name="Coral Rowston" userId="5ad9f91f2e628b50" providerId="LiveId" clId="{9D03FA42-B2A5-41A8-BE55-34F1B0C08365}" dt="2024-08-21T01:32:17.949" v="1411" actId="113"/>
          <ac:spMkLst>
            <pc:docMk/>
            <pc:sldMk cId="2317050717" sldId="258"/>
            <ac:spMk id="2" creationId="{31B529CE-AC36-506A-C2ED-81A148A3355D}"/>
          </ac:spMkLst>
        </pc:spChg>
        <pc:spChg chg="mod">
          <ac:chgData name="Coral Rowston" userId="5ad9f91f2e628b50" providerId="LiveId" clId="{9D03FA42-B2A5-41A8-BE55-34F1B0C08365}" dt="2024-08-21T00:40:40.969" v="632" actId="948"/>
          <ac:spMkLst>
            <pc:docMk/>
            <pc:sldMk cId="2317050717" sldId="258"/>
            <ac:spMk id="3" creationId="{26483198-777D-8B57-5ADF-0027A69016BF}"/>
          </ac:spMkLst>
        </pc:spChg>
      </pc:sldChg>
      <pc:sldChg chg="modSp mod">
        <pc:chgData name="Coral Rowston" userId="5ad9f91f2e628b50" providerId="LiveId" clId="{9D03FA42-B2A5-41A8-BE55-34F1B0C08365}" dt="2024-08-21T01:32:10.561" v="1410" actId="113"/>
        <pc:sldMkLst>
          <pc:docMk/>
          <pc:sldMk cId="1648262578" sldId="259"/>
        </pc:sldMkLst>
        <pc:spChg chg="mod">
          <ac:chgData name="Coral Rowston" userId="5ad9f91f2e628b50" providerId="LiveId" clId="{9D03FA42-B2A5-41A8-BE55-34F1B0C08365}" dt="2024-08-21T01:32:10.561" v="1410" actId="113"/>
          <ac:spMkLst>
            <pc:docMk/>
            <pc:sldMk cId="1648262578" sldId="259"/>
            <ac:spMk id="2" creationId="{D5B568D1-033C-22A7-0E1B-702FDEC5535F}"/>
          </ac:spMkLst>
        </pc:spChg>
        <pc:spChg chg="mod">
          <ac:chgData name="Coral Rowston" userId="5ad9f91f2e628b50" providerId="LiveId" clId="{9D03FA42-B2A5-41A8-BE55-34F1B0C08365}" dt="2024-08-21T01:16:26.577" v="943" actId="20577"/>
          <ac:spMkLst>
            <pc:docMk/>
            <pc:sldMk cId="1648262578" sldId="259"/>
            <ac:spMk id="3" creationId="{7ED07D2D-1454-A3C6-05FF-9916AE2C7910}"/>
          </ac:spMkLst>
        </pc:spChg>
      </pc:sldChg>
      <pc:sldChg chg="modSp del mod ord">
        <pc:chgData name="Coral Rowston" userId="5ad9f91f2e628b50" providerId="LiveId" clId="{9D03FA42-B2A5-41A8-BE55-34F1B0C08365}" dt="2024-08-21T01:49:50.021" v="1942" actId="47"/>
        <pc:sldMkLst>
          <pc:docMk/>
          <pc:sldMk cId="1136062093" sldId="260"/>
        </pc:sldMkLst>
        <pc:spChg chg="mod">
          <ac:chgData name="Coral Rowston" userId="5ad9f91f2e628b50" providerId="LiveId" clId="{9D03FA42-B2A5-41A8-BE55-34F1B0C08365}" dt="2024-08-21T00:27:15.131" v="51" actId="14100"/>
          <ac:spMkLst>
            <pc:docMk/>
            <pc:sldMk cId="1136062093" sldId="260"/>
            <ac:spMk id="2" creationId="{CAEB3415-D122-12C3-4555-2C3A04B1F48F}"/>
          </ac:spMkLst>
        </pc:spChg>
      </pc:sldChg>
      <pc:sldChg chg="del">
        <pc:chgData name="Coral Rowston" userId="5ad9f91f2e628b50" providerId="LiveId" clId="{9D03FA42-B2A5-41A8-BE55-34F1B0C08365}" dt="2024-08-21T01:16:42.594" v="944" actId="47"/>
        <pc:sldMkLst>
          <pc:docMk/>
          <pc:sldMk cId="3632548644" sldId="261"/>
        </pc:sldMkLst>
      </pc:sldChg>
      <pc:sldChg chg="delSp modSp mod">
        <pc:chgData name="Coral Rowston" userId="5ad9f91f2e628b50" providerId="LiveId" clId="{9D03FA42-B2A5-41A8-BE55-34F1B0C08365}" dt="2024-08-21T04:03:36.120" v="2083" actId="948"/>
        <pc:sldMkLst>
          <pc:docMk/>
          <pc:sldMk cId="3707641496" sldId="262"/>
        </pc:sldMkLst>
        <pc:spChg chg="mod">
          <ac:chgData name="Coral Rowston" userId="5ad9f91f2e628b50" providerId="LiveId" clId="{9D03FA42-B2A5-41A8-BE55-34F1B0C08365}" dt="2024-08-21T01:32:03.611" v="1409" actId="113"/>
          <ac:spMkLst>
            <pc:docMk/>
            <pc:sldMk cId="3707641496" sldId="262"/>
            <ac:spMk id="2" creationId="{6B26CA4A-676B-6FDC-CC23-A9478E1147C6}"/>
          </ac:spMkLst>
        </pc:spChg>
        <pc:spChg chg="mod">
          <ac:chgData name="Coral Rowston" userId="5ad9f91f2e628b50" providerId="LiveId" clId="{9D03FA42-B2A5-41A8-BE55-34F1B0C08365}" dt="2024-08-21T04:03:36.120" v="2083" actId="948"/>
          <ac:spMkLst>
            <pc:docMk/>
            <pc:sldMk cId="3707641496" sldId="262"/>
            <ac:spMk id="3" creationId="{EDBB5B41-6445-C6D0-DE79-BB04B6C7A331}"/>
          </ac:spMkLst>
        </pc:spChg>
        <pc:spChg chg="del">
          <ac:chgData name="Coral Rowston" userId="5ad9f91f2e628b50" providerId="LiveId" clId="{9D03FA42-B2A5-41A8-BE55-34F1B0C08365}" dt="2024-08-21T01:24:26.153" v="1264" actId="14826"/>
          <ac:spMkLst>
            <pc:docMk/>
            <pc:sldMk cId="3707641496" sldId="262"/>
            <ac:spMk id="6" creationId="{1C85ED71-BA8C-0E27-2D95-7CF43E9352D8}"/>
          </ac:spMkLst>
        </pc:spChg>
        <pc:picChg chg="mod">
          <ac:chgData name="Coral Rowston" userId="5ad9f91f2e628b50" providerId="LiveId" clId="{9D03FA42-B2A5-41A8-BE55-34F1B0C08365}" dt="2024-08-21T01:24:26.153" v="1264" actId="14826"/>
          <ac:picMkLst>
            <pc:docMk/>
            <pc:sldMk cId="3707641496" sldId="262"/>
            <ac:picMk id="5" creationId="{7C33BCCB-05EC-8119-0E26-E15493E9DF3D}"/>
          </ac:picMkLst>
        </pc:picChg>
      </pc:sldChg>
      <pc:sldChg chg="modSp mod">
        <pc:chgData name="Coral Rowston" userId="5ad9f91f2e628b50" providerId="LiveId" clId="{9D03FA42-B2A5-41A8-BE55-34F1B0C08365}" dt="2024-08-21T01:50:26.841" v="1950" actId="122"/>
        <pc:sldMkLst>
          <pc:docMk/>
          <pc:sldMk cId="2598050569" sldId="263"/>
        </pc:sldMkLst>
        <pc:spChg chg="mod">
          <ac:chgData name="Coral Rowston" userId="5ad9f91f2e628b50" providerId="LiveId" clId="{9D03FA42-B2A5-41A8-BE55-34F1B0C08365}" dt="2024-08-21T01:50:26.841" v="1950" actId="122"/>
          <ac:spMkLst>
            <pc:docMk/>
            <pc:sldMk cId="2598050569" sldId="263"/>
            <ac:spMk id="2" creationId="{77823EA7-4FE0-77A0-5153-CA0299BFBFCC}"/>
          </ac:spMkLst>
        </pc:spChg>
      </pc:sldChg>
      <pc:sldChg chg="addSp delSp modSp add mod ord">
        <pc:chgData name="Coral Rowston" userId="5ad9f91f2e628b50" providerId="LiveId" clId="{9D03FA42-B2A5-41A8-BE55-34F1B0C08365}" dt="2024-08-21T01:49:18.591" v="1941" actId="27107"/>
        <pc:sldMkLst>
          <pc:docMk/>
          <pc:sldMk cId="3425260169" sldId="264"/>
        </pc:sldMkLst>
        <pc:spChg chg="mod">
          <ac:chgData name="Coral Rowston" userId="5ad9f91f2e628b50" providerId="LiveId" clId="{9D03FA42-B2A5-41A8-BE55-34F1B0C08365}" dt="2024-08-21T01:31:54.667" v="1408" actId="113"/>
          <ac:spMkLst>
            <pc:docMk/>
            <pc:sldMk cId="3425260169" sldId="264"/>
            <ac:spMk id="2" creationId="{D5B568D1-033C-22A7-0E1B-702FDEC5535F}"/>
          </ac:spMkLst>
        </pc:spChg>
        <pc:spChg chg="mod">
          <ac:chgData name="Coral Rowston" userId="5ad9f91f2e628b50" providerId="LiveId" clId="{9D03FA42-B2A5-41A8-BE55-34F1B0C08365}" dt="2024-08-21T01:49:18.591" v="1941" actId="27107"/>
          <ac:spMkLst>
            <pc:docMk/>
            <pc:sldMk cId="3425260169" sldId="264"/>
            <ac:spMk id="3" creationId="{7ED07D2D-1454-A3C6-05FF-9916AE2C7910}"/>
          </ac:spMkLst>
        </pc:spChg>
        <pc:spChg chg="add del">
          <ac:chgData name="Coral Rowston" userId="5ad9f91f2e628b50" providerId="LiveId" clId="{9D03FA42-B2A5-41A8-BE55-34F1B0C08365}" dt="2024-08-21T01:26:15.606" v="1282" actId="478"/>
          <ac:spMkLst>
            <pc:docMk/>
            <pc:sldMk cId="3425260169" sldId="264"/>
            <ac:spMk id="5" creationId="{AE7BC191-196A-4E38-1990-8AE85FE05EB2}"/>
          </ac:spMkLst>
        </pc:spChg>
        <pc:spChg chg="add mod">
          <ac:chgData name="Coral Rowston" userId="5ad9f91f2e628b50" providerId="LiveId" clId="{9D03FA42-B2A5-41A8-BE55-34F1B0C08365}" dt="2024-08-21T01:28:20.679" v="1290" actId="2085"/>
          <ac:spMkLst>
            <pc:docMk/>
            <pc:sldMk cId="3425260169" sldId="264"/>
            <ac:spMk id="6" creationId="{CD3A03B9-AB97-A7CA-F267-1A5F7A5CC3D7}"/>
          </ac:spMkLst>
        </pc:spChg>
        <pc:spChg chg="add mod">
          <ac:chgData name="Coral Rowston" userId="5ad9f91f2e628b50" providerId="LiveId" clId="{9D03FA42-B2A5-41A8-BE55-34F1B0C08365}" dt="2024-08-21T01:28:32.510" v="1292" actId="2085"/>
          <ac:spMkLst>
            <pc:docMk/>
            <pc:sldMk cId="3425260169" sldId="264"/>
            <ac:spMk id="7" creationId="{3C8A3FC1-B858-F4A3-C511-E820ACA11100}"/>
          </ac:spMkLst>
        </pc:spChg>
        <pc:spChg chg="add mod">
          <ac:chgData name="Coral Rowston" userId="5ad9f91f2e628b50" providerId="LiveId" clId="{9D03FA42-B2A5-41A8-BE55-34F1B0C08365}" dt="2024-08-21T01:28:48.479" v="1295" actId="1076"/>
          <ac:spMkLst>
            <pc:docMk/>
            <pc:sldMk cId="3425260169" sldId="264"/>
            <ac:spMk id="8" creationId="{A32E0523-8322-78DF-27E8-2D995DECA092}"/>
          </ac:spMkLst>
        </pc:spChg>
        <pc:spChg chg="add mod">
          <ac:chgData name="Coral Rowston" userId="5ad9f91f2e628b50" providerId="LiveId" clId="{9D03FA42-B2A5-41A8-BE55-34F1B0C08365}" dt="2024-08-21T01:31:19.187" v="1377" actId="948"/>
          <ac:spMkLst>
            <pc:docMk/>
            <pc:sldMk cId="3425260169" sldId="264"/>
            <ac:spMk id="9" creationId="{E58CDB37-CBE3-CD5D-AD7E-FFCD43D86D6E}"/>
          </ac:spMkLst>
        </pc:spChg>
        <pc:picChg chg="mod">
          <ac:chgData name="Coral Rowston" userId="5ad9f91f2e628b50" providerId="LiveId" clId="{9D03FA42-B2A5-41A8-BE55-34F1B0C08365}" dt="2024-08-21T01:26:26.308" v="1284" actId="1076"/>
          <ac:picMkLst>
            <pc:docMk/>
            <pc:sldMk cId="3425260169" sldId="264"/>
            <ac:picMk id="4" creationId="{507CE5C3-7AF9-72AF-EE00-2A5342ED927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2648340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21924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333897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C3C14-503C-4BA5-AB6F-9F2F94140676}" type="datetimeFigureOut">
              <a:rPr lang="en-AU" smtClean="0"/>
              <a:t>21/08/2024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17604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6C3C14-503C-4BA5-AB6F-9F2F94140676}" type="datetimeFigureOut">
              <a:rPr lang="en-AU" smtClean="0"/>
              <a:t>21/08/2024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69969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6C3C14-503C-4BA5-AB6F-9F2F94140676}" type="datetimeFigureOut">
              <a:rPr lang="en-AU" smtClean="0"/>
              <a:t>21/08/2024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40692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6C3C14-503C-4BA5-AB6F-9F2F94140676}" type="datetimeFigureOut">
              <a:rPr lang="en-AU" smtClean="0"/>
              <a:t>21/08/2024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322005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6C3C14-503C-4BA5-AB6F-9F2F94140676}" type="datetimeFigureOut">
              <a:rPr lang="en-AU" smtClean="0"/>
              <a:t>21/08/2024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82859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6C3C14-503C-4BA5-AB6F-9F2F94140676}" type="datetimeFigureOut">
              <a:rPr lang="en-AU" smtClean="0"/>
              <a:t>21/08/2024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22973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93123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80519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382927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25725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97343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108296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6C3C14-503C-4BA5-AB6F-9F2F94140676}" type="datetimeFigureOut">
              <a:rPr lang="en-AU" smtClean="0"/>
              <a:t>21/08/2024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B80CE3C-CF9F-4359-9D85-7401211F8EC3}" type="slidenum">
              <a:rPr lang="en-AU" smtClean="0"/>
              <a:t>‹#›</a:t>
            </a:fld>
            <a:endParaRPr lang="en-AU"/>
          </a:p>
        </p:txBody>
      </p:sp>
    </p:spTree>
    <p:extLst>
      <p:ext uri="{BB962C8B-B14F-4D97-AF65-F5344CB8AC3E}">
        <p14:creationId xmlns:p14="http://schemas.microsoft.com/office/powerpoint/2010/main" val="173753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06C3C14-503C-4BA5-AB6F-9F2F94140676}" type="datetimeFigureOut">
              <a:rPr lang="en-AU" smtClean="0"/>
              <a:t>21/08/2024</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B80CE3C-CF9F-4359-9D85-7401211F8EC3}" type="slidenum">
              <a:rPr lang="en-AU" smtClean="0"/>
              <a:t>‹#›</a:t>
            </a:fld>
            <a:endParaRPr lang="en-AU"/>
          </a:p>
        </p:txBody>
      </p:sp>
    </p:spTree>
    <p:extLst>
      <p:ext uri="{BB962C8B-B14F-4D97-AF65-F5344CB8AC3E}">
        <p14:creationId xmlns:p14="http://schemas.microsoft.com/office/powerpoint/2010/main" val="81068265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exels.com/photo/kookaburra-australia-191752/"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Green sea turtle underwater">
            <a:extLst>
              <a:ext uri="{FF2B5EF4-FFF2-40B4-BE49-F238E27FC236}">
                <a16:creationId xmlns:a16="http://schemas.microsoft.com/office/drawing/2014/main" id="{2374F521-0D77-92FB-19AC-B413AEAF29EE}"/>
              </a:ext>
            </a:extLst>
          </p:cNvPr>
          <p:cNvPicPr>
            <a:picLocks noChangeAspect="1"/>
          </p:cNvPicPr>
          <p:nvPr/>
        </p:nvPicPr>
        <p:blipFill rotWithShape="1">
          <a:blip r:embed="rId2">
            <a:extLst>
              <a:ext uri="{28A0092B-C50C-407E-A947-70E740481C1C}">
                <a14:useLocalDpi xmlns:a14="http://schemas.microsoft.com/office/drawing/2010/main" val="0"/>
              </a:ext>
            </a:extLst>
          </a:blip>
          <a:srcRect l="9091" t="16450" b="6941"/>
          <a:stretch/>
        </p:blipFill>
        <p:spPr>
          <a:xfrm>
            <a:off x="26093" y="10"/>
            <a:ext cx="12165908" cy="6857990"/>
          </a:xfrm>
          <a:prstGeom prst="rect">
            <a:avLst/>
          </a:prstGeom>
        </p:spPr>
      </p:pic>
      <p:sp>
        <p:nvSpPr>
          <p:cNvPr id="34" name="Isosceles Triangle 36">
            <a:extLst>
              <a:ext uri="{FF2B5EF4-FFF2-40B4-BE49-F238E27FC236}">
                <a16:creationId xmlns:a16="http://schemas.microsoft.com/office/drawing/2014/main" id="{3559A5F2-8BE0-4998-A1E4-1B145465A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5" name="Parallelogram 38">
            <a:extLst>
              <a:ext uri="{FF2B5EF4-FFF2-40B4-BE49-F238E27FC236}">
                <a16:creationId xmlns:a16="http://schemas.microsoft.com/office/drawing/2014/main" id="{3A6596D4-D53C-424F-9F16-CC8686C07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4541" y="0"/>
            <a:ext cx="7315200" cy="6858000"/>
          </a:xfrm>
          <a:prstGeom prst="parallelogram">
            <a:avLst>
              <a:gd name="adj" fmla="val 14937"/>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40">
            <a:extLst>
              <a:ext uri="{FF2B5EF4-FFF2-40B4-BE49-F238E27FC236}">
                <a16:creationId xmlns:a16="http://schemas.microsoft.com/office/drawing/2014/main" id="{81BB890B-70D4-42FE-A599-6AEF1A42D9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42">
            <a:extLst>
              <a:ext uri="{FF2B5EF4-FFF2-40B4-BE49-F238E27FC236}">
                <a16:creationId xmlns:a16="http://schemas.microsoft.com/office/drawing/2014/main" id="{3842D646-B58C-43C8-8152-01BC782B72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0" name="Rectangle 23">
            <a:extLst>
              <a:ext uri="{FF2B5EF4-FFF2-40B4-BE49-F238E27FC236}">
                <a16:creationId xmlns:a16="http://schemas.microsoft.com/office/drawing/2014/main" id="{9772CABD-4211-42AA-B349-D4002E52F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2" name="Rectangle 25">
            <a:extLst>
              <a:ext uri="{FF2B5EF4-FFF2-40B4-BE49-F238E27FC236}">
                <a16:creationId xmlns:a16="http://schemas.microsoft.com/office/drawing/2014/main" id="{BBD91630-4DBA-4294-8016-FEB5C3B0C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4" name="Isosceles Triangle 48">
            <a:extLst>
              <a:ext uri="{FF2B5EF4-FFF2-40B4-BE49-F238E27FC236}">
                <a16:creationId xmlns:a16="http://schemas.microsoft.com/office/drawing/2014/main" id="{E67D1587-504D-41BC-9D48-B61257BFB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 name="Title 1">
            <a:extLst>
              <a:ext uri="{FF2B5EF4-FFF2-40B4-BE49-F238E27FC236}">
                <a16:creationId xmlns:a16="http://schemas.microsoft.com/office/drawing/2014/main" id="{F598DD73-7D3A-D253-168A-1B8274117648}"/>
              </a:ext>
            </a:extLst>
          </p:cNvPr>
          <p:cNvSpPr>
            <a:spLocks noGrp="1"/>
          </p:cNvSpPr>
          <p:nvPr>
            <p:ph type="ctrTitle"/>
          </p:nvPr>
        </p:nvSpPr>
        <p:spPr>
          <a:xfrm>
            <a:off x="4738606" y="1399355"/>
            <a:ext cx="4569803" cy="2369131"/>
          </a:xfrm>
        </p:spPr>
        <p:txBody>
          <a:bodyPr>
            <a:normAutofit/>
          </a:bodyPr>
          <a:lstStyle/>
          <a:p>
            <a:r>
              <a:rPr lang="en-US" dirty="0"/>
              <a:t>What’s Next for EnvA? </a:t>
            </a:r>
            <a:endParaRPr lang="en-AU" dirty="0"/>
          </a:p>
        </p:txBody>
      </p:sp>
      <p:sp>
        <p:nvSpPr>
          <p:cNvPr id="3" name="Subtitle 2">
            <a:extLst>
              <a:ext uri="{FF2B5EF4-FFF2-40B4-BE49-F238E27FC236}">
                <a16:creationId xmlns:a16="http://schemas.microsoft.com/office/drawing/2014/main" id="{AFF8866D-F26F-5D76-07CD-85A35C7B1C72}"/>
              </a:ext>
            </a:extLst>
          </p:cNvPr>
          <p:cNvSpPr>
            <a:spLocks noGrp="1"/>
          </p:cNvSpPr>
          <p:nvPr>
            <p:ph type="subTitle" idx="1"/>
          </p:nvPr>
        </p:nvSpPr>
        <p:spPr>
          <a:xfrm>
            <a:off x="4659422" y="3768486"/>
            <a:ext cx="4573037" cy="1096899"/>
          </a:xfrm>
        </p:spPr>
        <p:txBody>
          <a:bodyPr>
            <a:normAutofit/>
          </a:bodyPr>
          <a:lstStyle/>
          <a:p>
            <a:r>
              <a:rPr lang="en-US" dirty="0">
                <a:solidFill>
                  <a:schemeClr val="bg1"/>
                </a:solidFill>
              </a:rPr>
              <a:t>2024-2025</a:t>
            </a:r>
            <a:endParaRPr lang="en-AU" dirty="0">
              <a:solidFill>
                <a:schemeClr val="bg1"/>
              </a:solidFill>
            </a:endParaRPr>
          </a:p>
        </p:txBody>
      </p:sp>
      <p:sp>
        <p:nvSpPr>
          <p:cNvPr id="46" name="Rectangle 27">
            <a:extLst>
              <a:ext uri="{FF2B5EF4-FFF2-40B4-BE49-F238E27FC236}">
                <a16:creationId xmlns:a16="http://schemas.microsoft.com/office/drawing/2014/main" id="{8765DD1A-F044-4DE7-8A9B-7C30DC85A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8" name="Rectangle 28">
            <a:extLst>
              <a:ext uri="{FF2B5EF4-FFF2-40B4-BE49-F238E27FC236}">
                <a16:creationId xmlns:a16="http://schemas.microsoft.com/office/drawing/2014/main" id="{2FE2170D-72D6-48A8-8E9A-BFF3BF03D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0" name="Rectangle 29">
            <a:extLst>
              <a:ext uri="{FF2B5EF4-FFF2-40B4-BE49-F238E27FC236}">
                <a16:creationId xmlns:a16="http://schemas.microsoft.com/office/drawing/2014/main" id="{01D19436-094D-463D-AFEA-870FDBD0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2" name="Isosceles Triangle 56">
            <a:extLst>
              <a:ext uri="{FF2B5EF4-FFF2-40B4-BE49-F238E27FC236}">
                <a16:creationId xmlns:a16="http://schemas.microsoft.com/office/drawing/2014/main" id="{9A2DE6E0-967C-4C58-8558-EC08F1138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 name="Title 1">
            <a:extLst>
              <a:ext uri="{FF2B5EF4-FFF2-40B4-BE49-F238E27FC236}">
                <a16:creationId xmlns:a16="http://schemas.microsoft.com/office/drawing/2014/main" id="{7EBD8F10-0474-0C60-BF07-C3CB1B0D3499}"/>
              </a:ext>
            </a:extLst>
          </p:cNvPr>
          <p:cNvSpPr txBox="1">
            <a:spLocks/>
          </p:cNvSpPr>
          <p:nvPr/>
        </p:nvSpPr>
        <p:spPr>
          <a:xfrm>
            <a:off x="3964029" y="4316935"/>
            <a:ext cx="4569803" cy="2369131"/>
          </a:xfrm>
          <a:prstGeom prst="rect">
            <a:avLst/>
          </a:prstGeom>
        </p:spPr>
        <p:txBody>
          <a:bodyPr vert="horz" lIns="91440" tIns="45720" rIns="91440" bIns="45720" rtlCol="0" anchor="b">
            <a:norm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dirty="0"/>
              <a:t>A management committee decision and dependent on resources, but my thoughts……</a:t>
            </a:r>
          </a:p>
          <a:p>
            <a:endParaRPr lang="en-AU" sz="2800" dirty="0"/>
          </a:p>
        </p:txBody>
      </p:sp>
    </p:spTree>
    <p:extLst>
      <p:ext uri="{BB962C8B-B14F-4D97-AF65-F5344CB8AC3E}">
        <p14:creationId xmlns:p14="http://schemas.microsoft.com/office/powerpoint/2010/main" val="63813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529CE-AC36-506A-C2ED-81A148A3355D}"/>
              </a:ext>
            </a:extLst>
          </p:cNvPr>
          <p:cNvSpPr>
            <a:spLocks noGrp="1"/>
          </p:cNvSpPr>
          <p:nvPr>
            <p:ph type="title"/>
          </p:nvPr>
        </p:nvSpPr>
        <p:spPr>
          <a:xfrm>
            <a:off x="677334" y="609600"/>
            <a:ext cx="8596667" cy="1320800"/>
          </a:xfrm>
        </p:spPr>
        <p:txBody>
          <a:bodyPr>
            <a:normAutofit/>
          </a:bodyPr>
          <a:lstStyle/>
          <a:p>
            <a:r>
              <a:rPr lang="en-US" b="1" dirty="0"/>
              <a:t>Keep Blue Energy out of CQ</a:t>
            </a:r>
            <a:endParaRPr lang="en-AU" b="1" dirty="0"/>
          </a:p>
        </p:txBody>
      </p:sp>
      <p:sp>
        <p:nvSpPr>
          <p:cNvPr id="9" name="Isosceles Triangle 8">
            <a:extLst>
              <a:ext uri="{FF2B5EF4-FFF2-40B4-BE49-F238E27FC236}">
                <a16:creationId xmlns:a16="http://schemas.microsoft.com/office/drawing/2014/main" id="{98EE4960-6ED7-49B4-BEEE-A96A0C83D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pic>
        <p:nvPicPr>
          <p:cNvPr id="5" name="Picture 4">
            <a:extLst>
              <a:ext uri="{FF2B5EF4-FFF2-40B4-BE49-F238E27FC236}">
                <a16:creationId xmlns:a16="http://schemas.microsoft.com/office/drawing/2014/main" id="{1E3198E9-3977-E103-AA83-53E8EA00F916}"/>
              </a:ext>
            </a:extLst>
          </p:cNvPr>
          <p:cNvPicPr>
            <a:picLocks noChangeAspect="1"/>
          </p:cNvPicPr>
          <p:nvPr/>
        </p:nvPicPr>
        <p:blipFill rotWithShape="1">
          <a:blip r:embed="rId2"/>
          <a:srcRect l="8367" r="4939" b="1"/>
          <a:stretch/>
        </p:blipFill>
        <p:spPr>
          <a:xfrm>
            <a:off x="649075" y="2158073"/>
            <a:ext cx="2625335" cy="3882362"/>
          </a:xfrm>
          <a:prstGeom prst="rect">
            <a:avLst/>
          </a:prstGeom>
        </p:spPr>
      </p:pic>
      <p:pic>
        <p:nvPicPr>
          <p:cNvPr id="4" name="Picture 3">
            <a:extLst>
              <a:ext uri="{FF2B5EF4-FFF2-40B4-BE49-F238E27FC236}">
                <a16:creationId xmlns:a16="http://schemas.microsoft.com/office/drawing/2014/main" id="{A0E35379-6C34-A293-3AD2-82F8B5D5580D}"/>
              </a:ext>
            </a:extLst>
          </p:cNvPr>
          <p:cNvPicPr>
            <a:picLocks noChangeAspect="1"/>
          </p:cNvPicPr>
          <p:nvPr/>
        </p:nvPicPr>
        <p:blipFill rotWithShape="1">
          <a:blip r:embed="rId3"/>
          <a:srcRect l="8607" r="10166" b="1"/>
          <a:stretch/>
        </p:blipFill>
        <p:spPr>
          <a:xfrm>
            <a:off x="3470357" y="2159331"/>
            <a:ext cx="2625335" cy="3882362"/>
          </a:xfrm>
          <a:prstGeom prst="rect">
            <a:avLst/>
          </a:prstGeom>
        </p:spPr>
      </p:pic>
      <p:sp>
        <p:nvSpPr>
          <p:cNvPr id="3" name="Content Placeholder 2">
            <a:extLst>
              <a:ext uri="{FF2B5EF4-FFF2-40B4-BE49-F238E27FC236}">
                <a16:creationId xmlns:a16="http://schemas.microsoft.com/office/drawing/2014/main" id="{26483198-777D-8B57-5ADF-0027A69016BF}"/>
              </a:ext>
            </a:extLst>
          </p:cNvPr>
          <p:cNvSpPr>
            <a:spLocks noGrp="1"/>
          </p:cNvSpPr>
          <p:nvPr>
            <p:ph idx="1"/>
          </p:nvPr>
        </p:nvSpPr>
        <p:spPr>
          <a:xfrm>
            <a:off x="6268112" y="2162364"/>
            <a:ext cx="3200675" cy="3880773"/>
          </a:xfrm>
        </p:spPr>
        <p:txBody>
          <a:bodyPr vert="horz" lIns="91440" tIns="45720" rIns="91440" bIns="45720" rtlCol="0" anchor="t">
            <a:normAutofit fontScale="25000" lnSpcReduction="20000"/>
          </a:bodyPr>
          <a:lstStyle/>
          <a:p>
            <a:pPr>
              <a:lnSpc>
                <a:spcPct val="110000"/>
              </a:lnSpc>
            </a:pPr>
            <a:r>
              <a:rPr lang="en-US" sz="6400" dirty="0"/>
              <a:t>Continue our legal challenge </a:t>
            </a:r>
          </a:p>
          <a:p>
            <a:pPr>
              <a:lnSpc>
                <a:spcPct val="110000"/>
              </a:lnSpc>
              <a:spcBef>
                <a:spcPts val="1200"/>
              </a:spcBef>
            </a:pPr>
            <a:r>
              <a:rPr lang="en-US" sz="6400" dirty="0"/>
              <a:t>The Land Court process is expected to be </a:t>
            </a:r>
            <a:r>
              <a:rPr lang="en-US" sz="6400" dirty="0" err="1"/>
              <a:t>finali</a:t>
            </a:r>
            <a:r>
              <a:rPr lang="en-AU" sz="6400" dirty="0"/>
              <a:t>sed by May 2025.</a:t>
            </a:r>
            <a:endParaRPr lang="en-US" sz="6400" dirty="0"/>
          </a:p>
          <a:p>
            <a:pPr>
              <a:lnSpc>
                <a:spcPct val="110000"/>
              </a:lnSpc>
              <a:spcBef>
                <a:spcPts val="1200"/>
              </a:spcBef>
            </a:pPr>
            <a:r>
              <a:rPr lang="en-US" sz="6400" dirty="0"/>
              <a:t>Hopeful the Land Court rules in our favor, but if not, we will need to review the decision and decide whether to take the challenge to the Supreme Court. </a:t>
            </a:r>
          </a:p>
          <a:p>
            <a:pPr>
              <a:lnSpc>
                <a:spcPct val="110000"/>
              </a:lnSpc>
              <a:spcBef>
                <a:spcPts val="1200"/>
              </a:spcBef>
            </a:pPr>
            <a:r>
              <a:rPr lang="en-US" sz="6400" dirty="0"/>
              <a:t>Where we can, we will also make submissions and comment on other coal seam gas projects in our region.</a:t>
            </a:r>
          </a:p>
          <a:p>
            <a:pPr>
              <a:lnSpc>
                <a:spcPct val="90000"/>
              </a:lnSpc>
            </a:pPr>
            <a:endParaRPr lang="en-AU" sz="1400" dirty="0"/>
          </a:p>
        </p:txBody>
      </p:sp>
    </p:spTree>
    <p:extLst>
      <p:ext uri="{BB962C8B-B14F-4D97-AF65-F5344CB8AC3E}">
        <p14:creationId xmlns:p14="http://schemas.microsoft.com/office/powerpoint/2010/main" val="2317050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568D1-033C-22A7-0E1B-702FDEC5535F}"/>
              </a:ext>
            </a:extLst>
          </p:cNvPr>
          <p:cNvSpPr>
            <a:spLocks noGrp="1"/>
          </p:cNvSpPr>
          <p:nvPr>
            <p:ph type="title"/>
          </p:nvPr>
        </p:nvSpPr>
        <p:spPr>
          <a:xfrm>
            <a:off x="761803" y="350196"/>
            <a:ext cx="4646904" cy="1624520"/>
          </a:xfrm>
        </p:spPr>
        <p:txBody>
          <a:bodyPr anchor="ctr">
            <a:normAutofit/>
          </a:bodyPr>
          <a:lstStyle/>
          <a:p>
            <a:r>
              <a:rPr lang="en-US" sz="4000" b="1" dirty="0"/>
              <a:t>Koalas not Coal</a:t>
            </a:r>
            <a:endParaRPr lang="en-AU" sz="4000" b="1" dirty="0"/>
          </a:p>
        </p:txBody>
      </p:sp>
      <p:sp>
        <p:nvSpPr>
          <p:cNvPr id="3" name="Content Placeholder 2">
            <a:extLst>
              <a:ext uri="{FF2B5EF4-FFF2-40B4-BE49-F238E27FC236}">
                <a16:creationId xmlns:a16="http://schemas.microsoft.com/office/drawing/2014/main" id="{7ED07D2D-1454-A3C6-05FF-9916AE2C7910}"/>
              </a:ext>
            </a:extLst>
          </p:cNvPr>
          <p:cNvSpPr>
            <a:spLocks noGrp="1"/>
          </p:cNvSpPr>
          <p:nvPr>
            <p:ph idx="1"/>
          </p:nvPr>
        </p:nvSpPr>
        <p:spPr>
          <a:xfrm>
            <a:off x="724631" y="2102005"/>
            <a:ext cx="4976373" cy="3613149"/>
          </a:xfrm>
        </p:spPr>
        <p:txBody>
          <a:bodyPr anchor="ctr">
            <a:normAutofit/>
          </a:bodyPr>
          <a:lstStyle/>
          <a:p>
            <a:r>
              <a:rPr lang="en-US" sz="2000" dirty="0"/>
              <a:t>Koko to take a lead role at events and in social media.</a:t>
            </a:r>
          </a:p>
          <a:p>
            <a:r>
              <a:rPr lang="en-US" sz="2000" dirty="0"/>
              <a:t>At least one event based on ‘koalas not coal’ – maybe a float at </a:t>
            </a:r>
            <a:r>
              <a:rPr lang="en-US" sz="2000" dirty="0" err="1"/>
              <a:t>Pinefest</a:t>
            </a:r>
            <a:r>
              <a:rPr lang="en-US" sz="2000" dirty="0"/>
              <a:t>.</a:t>
            </a:r>
          </a:p>
          <a:p>
            <a:r>
              <a:rPr lang="en-US" sz="2000" dirty="0"/>
              <a:t>Social and general media where koalas will be significantly impacted by coal mines.</a:t>
            </a:r>
          </a:p>
          <a:p>
            <a:r>
              <a:rPr lang="en-US" sz="2000" dirty="0"/>
              <a:t>Continue involvement in the National Koala Recovery Action Plan.</a:t>
            </a:r>
          </a:p>
          <a:p>
            <a:endParaRPr lang="en-AU" sz="2000" dirty="0"/>
          </a:p>
        </p:txBody>
      </p:sp>
      <p:pic>
        <p:nvPicPr>
          <p:cNvPr id="4" name="Picture 3">
            <a:extLst>
              <a:ext uri="{FF2B5EF4-FFF2-40B4-BE49-F238E27FC236}">
                <a16:creationId xmlns:a16="http://schemas.microsoft.com/office/drawing/2014/main" id="{507CE5C3-7AF9-72AF-EE00-2A5342ED9279}"/>
              </a:ext>
            </a:extLst>
          </p:cNvPr>
          <p:cNvPicPr>
            <a:picLocks noChangeAspect="1"/>
          </p:cNvPicPr>
          <p:nvPr/>
        </p:nvPicPr>
        <p:blipFill rotWithShape="1">
          <a:blip r:embed="rId2"/>
          <a:srcRect l="1445" r="11793" b="2"/>
          <a:stretch/>
        </p:blipFill>
        <p:spPr>
          <a:xfrm>
            <a:off x="6096000" y="1"/>
            <a:ext cx="6102825" cy="6858000"/>
          </a:xfrm>
          <a:prstGeom prst="rect">
            <a:avLst/>
          </a:prstGeom>
        </p:spPr>
      </p:pic>
    </p:spTree>
    <p:extLst>
      <p:ext uri="{BB962C8B-B14F-4D97-AF65-F5344CB8AC3E}">
        <p14:creationId xmlns:p14="http://schemas.microsoft.com/office/powerpoint/2010/main" val="1648262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33BCCB-05EC-8119-0E26-E15493E9DF3D}"/>
              </a:ext>
            </a:extLst>
          </p:cNvPr>
          <p:cNvPicPr>
            <a:picLocks noChangeAspect="1"/>
          </p:cNvPicPr>
          <p:nvPr/>
        </p:nvPicPr>
        <p:blipFill>
          <a:blip r:embed="rId2">
            <a:extLst>
              <a:ext uri="{28A0092B-C50C-407E-A947-70E740481C1C}">
                <a14:useLocalDpi xmlns:a14="http://schemas.microsoft.com/office/drawing/2010/main" val="0"/>
              </a:ext>
            </a:extLst>
          </a:blip>
          <a:srcRect l="11446" r="11446"/>
          <a:stretch/>
        </p:blipFill>
        <p:spPr>
          <a:xfrm>
            <a:off x="5141166" y="-1"/>
            <a:ext cx="7050833"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6B26CA4A-676B-6FDC-CC23-A9478E1147C6}"/>
              </a:ext>
            </a:extLst>
          </p:cNvPr>
          <p:cNvSpPr>
            <a:spLocks noGrp="1"/>
          </p:cNvSpPr>
          <p:nvPr>
            <p:ph type="title"/>
          </p:nvPr>
        </p:nvSpPr>
        <p:spPr>
          <a:xfrm>
            <a:off x="677333" y="609600"/>
            <a:ext cx="4267891" cy="1320800"/>
          </a:xfrm>
        </p:spPr>
        <p:txBody>
          <a:bodyPr>
            <a:normAutofit/>
          </a:bodyPr>
          <a:lstStyle/>
          <a:p>
            <a:r>
              <a:rPr lang="en-US" b="1" dirty="0"/>
              <a:t>No new coal or gas</a:t>
            </a:r>
            <a:endParaRPr lang="en-AU" b="1" dirty="0"/>
          </a:p>
        </p:txBody>
      </p:sp>
      <p:sp>
        <p:nvSpPr>
          <p:cNvPr id="3" name="Content Placeholder 2">
            <a:extLst>
              <a:ext uri="{FF2B5EF4-FFF2-40B4-BE49-F238E27FC236}">
                <a16:creationId xmlns:a16="http://schemas.microsoft.com/office/drawing/2014/main" id="{EDBB5B41-6445-C6D0-DE79-BB04B6C7A331}"/>
              </a:ext>
            </a:extLst>
          </p:cNvPr>
          <p:cNvSpPr>
            <a:spLocks noGrp="1"/>
          </p:cNvSpPr>
          <p:nvPr>
            <p:ph idx="1"/>
          </p:nvPr>
        </p:nvSpPr>
        <p:spPr>
          <a:xfrm>
            <a:off x="677334" y="1586204"/>
            <a:ext cx="4267890" cy="4455159"/>
          </a:xfrm>
        </p:spPr>
        <p:txBody>
          <a:bodyPr vert="horz" lIns="91440" tIns="45720" rIns="91440" bIns="45720" rtlCol="0" anchor="t">
            <a:normAutofit/>
          </a:bodyPr>
          <a:lstStyle/>
          <a:p>
            <a:pPr>
              <a:spcAft>
                <a:spcPts val="600"/>
              </a:spcAft>
            </a:pPr>
            <a:r>
              <a:rPr lang="en-US" dirty="0"/>
              <a:t>Continue to make submissions on as many proposed coal and gas projects as possible.</a:t>
            </a:r>
          </a:p>
          <a:p>
            <a:r>
              <a:rPr lang="en-US" dirty="0"/>
              <a:t>Maintain our role in regular:</a:t>
            </a:r>
          </a:p>
          <a:p>
            <a:pPr lvl="1">
              <a:buFont typeface="Wingdings" panose="05000000000000000000" pitchFamily="2" charset="2"/>
              <a:buChar char="v"/>
            </a:pPr>
            <a:r>
              <a:rPr lang="en-US" dirty="0"/>
              <a:t>CQ Coal catchups, </a:t>
            </a:r>
          </a:p>
          <a:p>
            <a:pPr lvl="1">
              <a:buFont typeface="Wingdings" panose="05000000000000000000" pitchFamily="2" charset="2"/>
              <a:buChar char="v"/>
            </a:pPr>
            <a:r>
              <a:rPr lang="en-US" dirty="0"/>
              <a:t>Meetings with DESI on CQ coal mines, </a:t>
            </a:r>
          </a:p>
          <a:p>
            <a:pPr lvl="1">
              <a:buFont typeface="Wingdings" panose="05000000000000000000" pitchFamily="2" charset="2"/>
              <a:buChar char="v"/>
            </a:pPr>
            <a:r>
              <a:rPr lang="en-US" dirty="0"/>
              <a:t>Meetings with the Queensland Mine Rehabilitation Commissioner, and </a:t>
            </a:r>
          </a:p>
          <a:p>
            <a:pPr lvl="1">
              <a:buFont typeface="Wingdings" panose="05000000000000000000" pitchFamily="2" charset="2"/>
              <a:buChar char="v"/>
            </a:pPr>
            <a:r>
              <a:rPr lang="en-US" dirty="0"/>
              <a:t>Consultation with the Reef Water Quality Improvement taskforce.</a:t>
            </a:r>
          </a:p>
          <a:p>
            <a:pPr>
              <a:spcBef>
                <a:spcPts val="1800"/>
              </a:spcBef>
            </a:pPr>
            <a:r>
              <a:rPr lang="en-US" dirty="0"/>
              <a:t>And maybe take on another legal challenge against a coal project!</a:t>
            </a:r>
          </a:p>
          <a:p>
            <a:pPr marL="0" indent="0">
              <a:buNone/>
            </a:pPr>
            <a:endParaRPr lang="en-US" dirty="0"/>
          </a:p>
          <a:p>
            <a:endParaRPr lang="en-AU" dirty="0"/>
          </a:p>
        </p:txBody>
      </p:sp>
      <p:cxnSp>
        <p:nvCxnSpPr>
          <p:cNvPr id="11"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Tree>
    <p:extLst>
      <p:ext uri="{BB962C8B-B14F-4D97-AF65-F5344CB8AC3E}">
        <p14:creationId xmlns:p14="http://schemas.microsoft.com/office/powerpoint/2010/main" val="3707641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568D1-033C-22A7-0E1B-702FDEC5535F}"/>
              </a:ext>
            </a:extLst>
          </p:cNvPr>
          <p:cNvSpPr>
            <a:spLocks noGrp="1"/>
          </p:cNvSpPr>
          <p:nvPr>
            <p:ph type="title"/>
          </p:nvPr>
        </p:nvSpPr>
        <p:spPr>
          <a:xfrm>
            <a:off x="761802" y="350196"/>
            <a:ext cx="6795993" cy="1624520"/>
          </a:xfrm>
        </p:spPr>
        <p:txBody>
          <a:bodyPr anchor="ctr">
            <a:normAutofit/>
          </a:bodyPr>
          <a:lstStyle/>
          <a:p>
            <a:r>
              <a:rPr lang="en-US" sz="4000" b="1" dirty="0"/>
              <a:t>Fixing legislation and policy</a:t>
            </a:r>
            <a:endParaRPr lang="en-AU" sz="4000" b="1" dirty="0"/>
          </a:p>
        </p:txBody>
      </p:sp>
      <p:sp>
        <p:nvSpPr>
          <p:cNvPr id="3" name="Content Placeholder 2">
            <a:extLst>
              <a:ext uri="{FF2B5EF4-FFF2-40B4-BE49-F238E27FC236}">
                <a16:creationId xmlns:a16="http://schemas.microsoft.com/office/drawing/2014/main" id="{7ED07D2D-1454-A3C6-05FF-9916AE2C7910}"/>
              </a:ext>
            </a:extLst>
          </p:cNvPr>
          <p:cNvSpPr>
            <a:spLocks noGrp="1"/>
          </p:cNvSpPr>
          <p:nvPr>
            <p:ph idx="1"/>
          </p:nvPr>
        </p:nvSpPr>
        <p:spPr>
          <a:xfrm>
            <a:off x="757288" y="1726163"/>
            <a:ext cx="5133438" cy="4550416"/>
          </a:xfrm>
        </p:spPr>
        <p:txBody>
          <a:bodyPr anchor="ctr">
            <a:normAutofit fontScale="92500"/>
          </a:bodyPr>
          <a:lstStyle/>
          <a:p>
            <a:r>
              <a:rPr lang="en-US" sz="2000" dirty="0"/>
              <a:t>Contribute to the EPBC review and make it easy for everyone to have input.</a:t>
            </a:r>
          </a:p>
          <a:p>
            <a:r>
              <a:rPr lang="en-US" sz="2000" dirty="0"/>
              <a:t>Continue to write to decision-makers when the processes aren’t protecting the environment.</a:t>
            </a:r>
          </a:p>
          <a:p>
            <a:r>
              <a:rPr lang="en-US" sz="2000" dirty="0"/>
              <a:t>Write to welcome the next Qld Environment Minister and make sure they are aware of our issues with Queensland’s legislation and policy.</a:t>
            </a:r>
          </a:p>
          <a:p>
            <a:r>
              <a:rPr lang="en-US" sz="2000" dirty="0"/>
              <a:t>Contribute submissions to any amendments to legislation, policy and guidelines related to EnvA’s campaigns. (i.e. the </a:t>
            </a:r>
            <a:r>
              <a:rPr lang="en-AU" sz="2000" i="0" dirty="0">
                <a:solidFill>
                  <a:srgbClr val="262626"/>
                </a:solidFill>
                <a:effectLst/>
                <a:latin typeface="Trebuchet MS" panose="020B0603020202020204" pitchFamily="34" charset="0"/>
              </a:rPr>
              <a:t>Mining lease objections review).</a:t>
            </a:r>
            <a:endParaRPr lang="en-AU" sz="2000" dirty="0"/>
          </a:p>
        </p:txBody>
      </p:sp>
      <p:pic>
        <p:nvPicPr>
          <p:cNvPr id="4" name="Picture 3">
            <a:extLst>
              <a:ext uri="{FF2B5EF4-FFF2-40B4-BE49-F238E27FC236}">
                <a16:creationId xmlns:a16="http://schemas.microsoft.com/office/drawing/2014/main" id="{507CE5C3-7AF9-72AF-EE00-2A5342ED9279}"/>
              </a:ext>
            </a:extLst>
          </p:cNvPr>
          <p:cNvPicPr>
            <a:picLocks noChangeAspect="1"/>
          </p:cNvPicPr>
          <p:nvPr/>
        </p:nvPicPr>
        <p:blipFill rotWithShape="1">
          <a:blip r:embed="rId2"/>
          <a:srcRect l="1445" r="11793" b="2"/>
          <a:stretch/>
        </p:blipFill>
        <p:spPr>
          <a:xfrm>
            <a:off x="6096000" y="1"/>
            <a:ext cx="6102825" cy="6858000"/>
          </a:xfrm>
          <a:prstGeom prst="rect">
            <a:avLst/>
          </a:prstGeom>
        </p:spPr>
      </p:pic>
      <p:sp>
        <p:nvSpPr>
          <p:cNvPr id="6" name="Freeform: Shape 5">
            <a:extLst>
              <a:ext uri="{FF2B5EF4-FFF2-40B4-BE49-F238E27FC236}">
                <a16:creationId xmlns:a16="http://schemas.microsoft.com/office/drawing/2014/main" id="{CD3A03B9-AB97-A7CA-F267-1A5F7A5CC3D7}"/>
              </a:ext>
            </a:extLst>
          </p:cNvPr>
          <p:cNvSpPr/>
          <p:nvPr/>
        </p:nvSpPr>
        <p:spPr>
          <a:xfrm>
            <a:off x="6820678" y="3079102"/>
            <a:ext cx="3480318" cy="2790272"/>
          </a:xfrm>
          <a:custGeom>
            <a:avLst/>
            <a:gdLst>
              <a:gd name="connsiteX0" fmla="*/ 46653 w 3480318"/>
              <a:gd name="connsiteY0" fmla="*/ 27992 h 2790272"/>
              <a:gd name="connsiteX1" fmla="*/ 46653 w 3480318"/>
              <a:gd name="connsiteY1" fmla="*/ 27992 h 2790272"/>
              <a:gd name="connsiteX2" fmla="*/ 18661 w 3480318"/>
              <a:gd name="connsiteY2" fmla="*/ 149290 h 2790272"/>
              <a:gd name="connsiteX3" fmla="*/ 0 w 3480318"/>
              <a:gd name="connsiteY3" fmla="*/ 205274 h 2790272"/>
              <a:gd name="connsiteX4" fmla="*/ 9330 w 3480318"/>
              <a:gd name="connsiteY4" fmla="*/ 289249 h 2790272"/>
              <a:gd name="connsiteX5" fmla="*/ 37322 w 3480318"/>
              <a:gd name="connsiteY5" fmla="*/ 335902 h 2790272"/>
              <a:gd name="connsiteX6" fmla="*/ 55983 w 3480318"/>
              <a:gd name="connsiteY6" fmla="*/ 438539 h 2790272"/>
              <a:gd name="connsiteX7" fmla="*/ 55983 w 3480318"/>
              <a:gd name="connsiteY7" fmla="*/ 2537927 h 2790272"/>
              <a:gd name="connsiteX8" fmla="*/ 74644 w 3480318"/>
              <a:gd name="connsiteY8" fmla="*/ 2621902 h 2790272"/>
              <a:gd name="connsiteX9" fmla="*/ 83975 w 3480318"/>
              <a:gd name="connsiteY9" fmla="*/ 2668555 h 2790272"/>
              <a:gd name="connsiteX10" fmla="*/ 93306 w 3480318"/>
              <a:gd name="connsiteY10" fmla="*/ 2733869 h 2790272"/>
              <a:gd name="connsiteX11" fmla="*/ 139959 w 3480318"/>
              <a:gd name="connsiteY11" fmla="*/ 2752531 h 2790272"/>
              <a:gd name="connsiteX12" fmla="*/ 223934 w 3480318"/>
              <a:gd name="connsiteY12" fmla="*/ 2789853 h 2790272"/>
              <a:gd name="connsiteX13" fmla="*/ 606489 w 3480318"/>
              <a:gd name="connsiteY13" fmla="*/ 2780522 h 2790272"/>
              <a:gd name="connsiteX14" fmla="*/ 671804 w 3480318"/>
              <a:gd name="connsiteY14" fmla="*/ 2771192 h 2790272"/>
              <a:gd name="connsiteX15" fmla="*/ 765110 w 3480318"/>
              <a:gd name="connsiteY15" fmla="*/ 2761861 h 2790272"/>
              <a:gd name="connsiteX16" fmla="*/ 821093 w 3480318"/>
              <a:gd name="connsiteY16" fmla="*/ 2743200 h 2790272"/>
              <a:gd name="connsiteX17" fmla="*/ 867746 w 3480318"/>
              <a:gd name="connsiteY17" fmla="*/ 2733869 h 2790272"/>
              <a:gd name="connsiteX18" fmla="*/ 1026367 w 3480318"/>
              <a:gd name="connsiteY18" fmla="*/ 2715208 h 2790272"/>
              <a:gd name="connsiteX19" fmla="*/ 1082351 w 3480318"/>
              <a:gd name="connsiteY19" fmla="*/ 2705878 h 2790272"/>
              <a:gd name="connsiteX20" fmla="*/ 1250302 w 3480318"/>
              <a:gd name="connsiteY20" fmla="*/ 2687216 h 2790272"/>
              <a:gd name="connsiteX21" fmla="*/ 1474236 w 3480318"/>
              <a:gd name="connsiteY21" fmla="*/ 2696547 h 2790272"/>
              <a:gd name="connsiteX22" fmla="*/ 1502228 w 3480318"/>
              <a:gd name="connsiteY22" fmla="*/ 2705878 h 2790272"/>
              <a:gd name="connsiteX23" fmla="*/ 1670179 w 3480318"/>
              <a:gd name="connsiteY23" fmla="*/ 2724539 h 2790272"/>
              <a:gd name="connsiteX24" fmla="*/ 1735493 w 3480318"/>
              <a:gd name="connsiteY24" fmla="*/ 2743200 h 2790272"/>
              <a:gd name="connsiteX25" fmla="*/ 1791477 w 3480318"/>
              <a:gd name="connsiteY25" fmla="*/ 2761861 h 2790272"/>
              <a:gd name="connsiteX26" fmla="*/ 1996751 w 3480318"/>
              <a:gd name="connsiteY26" fmla="*/ 2771192 h 2790272"/>
              <a:gd name="connsiteX27" fmla="*/ 2034073 w 3480318"/>
              <a:gd name="connsiteY27" fmla="*/ 2780522 h 2790272"/>
              <a:gd name="connsiteX28" fmla="*/ 2453951 w 3480318"/>
              <a:gd name="connsiteY28" fmla="*/ 2780522 h 2790272"/>
              <a:gd name="connsiteX29" fmla="*/ 2491273 w 3480318"/>
              <a:gd name="connsiteY29" fmla="*/ 2771192 h 2790272"/>
              <a:gd name="connsiteX30" fmla="*/ 2537926 w 3480318"/>
              <a:gd name="connsiteY30" fmla="*/ 2761861 h 2790272"/>
              <a:gd name="connsiteX31" fmla="*/ 2575249 w 3480318"/>
              <a:gd name="connsiteY31" fmla="*/ 2743200 h 2790272"/>
              <a:gd name="connsiteX32" fmla="*/ 2612571 w 3480318"/>
              <a:gd name="connsiteY32" fmla="*/ 2705878 h 2790272"/>
              <a:gd name="connsiteX33" fmla="*/ 2631232 w 3480318"/>
              <a:gd name="connsiteY33" fmla="*/ 2659225 h 2790272"/>
              <a:gd name="connsiteX34" fmla="*/ 2696546 w 3480318"/>
              <a:gd name="connsiteY34" fmla="*/ 2435290 h 2790272"/>
              <a:gd name="connsiteX35" fmla="*/ 2724538 w 3480318"/>
              <a:gd name="connsiteY35" fmla="*/ 2323322 h 2790272"/>
              <a:gd name="connsiteX36" fmla="*/ 2733869 w 3480318"/>
              <a:gd name="connsiteY36" fmla="*/ 2295331 h 2790272"/>
              <a:gd name="connsiteX37" fmla="*/ 2752530 w 3480318"/>
              <a:gd name="connsiteY37" fmla="*/ 2267339 h 2790272"/>
              <a:gd name="connsiteX38" fmla="*/ 2845836 w 3480318"/>
              <a:gd name="connsiteY38" fmla="*/ 2248678 h 2790272"/>
              <a:gd name="connsiteX39" fmla="*/ 2883159 w 3480318"/>
              <a:gd name="connsiteY39" fmla="*/ 2230016 h 2790272"/>
              <a:gd name="connsiteX40" fmla="*/ 2911151 w 3480318"/>
              <a:gd name="connsiteY40" fmla="*/ 2220686 h 2790272"/>
              <a:gd name="connsiteX41" fmla="*/ 2939142 w 3480318"/>
              <a:gd name="connsiteY41" fmla="*/ 2202025 h 2790272"/>
              <a:gd name="connsiteX42" fmla="*/ 3069771 w 3480318"/>
              <a:gd name="connsiteY42" fmla="*/ 2136710 h 2790272"/>
              <a:gd name="connsiteX43" fmla="*/ 3387012 w 3480318"/>
              <a:gd name="connsiteY43" fmla="*/ 1931437 h 2790272"/>
              <a:gd name="connsiteX44" fmla="*/ 3480318 w 3480318"/>
              <a:gd name="connsiteY44" fmla="*/ 1866122 h 2790272"/>
              <a:gd name="connsiteX45" fmla="*/ 3452326 w 3480318"/>
              <a:gd name="connsiteY45" fmla="*/ 1800808 h 2790272"/>
              <a:gd name="connsiteX46" fmla="*/ 3442995 w 3480318"/>
              <a:gd name="connsiteY46" fmla="*/ 1772816 h 2790272"/>
              <a:gd name="connsiteX47" fmla="*/ 3415004 w 3480318"/>
              <a:gd name="connsiteY47" fmla="*/ 1754155 h 2790272"/>
              <a:gd name="connsiteX48" fmla="*/ 3359020 w 3480318"/>
              <a:gd name="connsiteY48" fmla="*/ 1679510 h 2790272"/>
              <a:gd name="connsiteX49" fmla="*/ 3303036 w 3480318"/>
              <a:gd name="connsiteY49" fmla="*/ 1623527 h 2790272"/>
              <a:gd name="connsiteX50" fmla="*/ 3265714 w 3480318"/>
              <a:gd name="connsiteY50" fmla="*/ 1548882 h 2790272"/>
              <a:gd name="connsiteX51" fmla="*/ 3284375 w 3480318"/>
              <a:gd name="connsiteY51" fmla="*/ 1604865 h 2790272"/>
              <a:gd name="connsiteX52" fmla="*/ 3303036 w 3480318"/>
              <a:gd name="connsiteY52" fmla="*/ 1576874 h 2790272"/>
              <a:gd name="connsiteX53" fmla="*/ 3331028 w 3480318"/>
              <a:gd name="connsiteY53" fmla="*/ 1567543 h 2790272"/>
              <a:gd name="connsiteX54" fmla="*/ 3293706 w 3480318"/>
              <a:gd name="connsiteY54" fmla="*/ 1520890 h 2790272"/>
              <a:gd name="connsiteX55" fmla="*/ 3256383 w 3480318"/>
              <a:gd name="connsiteY55" fmla="*/ 1483567 h 2790272"/>
              <a:gd name="connsiteX56" fmla="*/ 3219061 w 3480318"/>
              <a:gd name="connsiteY56" fmla="*/ 1418253 h 2790272"/>
              <a:gd name="connsiteX57" fmla="*/ 3200400 w 3480318"/>
              <a:gd name="connsiteY57" fmla="*/ 1380931 h 2790272"/>
              <a:gd name="connsiteX58" fmla="*/ 3228391 w 3480318"/>
              <a:gd name="connsiteY58" fmla="*/ 1408922 h 2790272"/>
              <a:gd name="connsiteX59" fmla="*/ 3200400 w 3480318"/>
              <a:gd name="connsiteY59" fmla="*/ 1399592 h 2790272"/>
              <a:gd name="connsiteX60" fmla="*/ 3200400 w 3480318"/>
              <a:gd name="connsiteY60" fmla="*/ 1455576 h 2790272"/>
              <a:gd name="connsiteX61" fmla="*/ 3209730 w 3480318"/>
              <a:gd name="connsiteY61" fmla="*/ 1558212 h 2790272"/>
              <a:gd name="connsiteX62" fmla="*/ 3237722 w 3480318"/>
              <a:gd name="connsiteY62" fmla="*/ 1586204 h 2790272"/>
              <a:gd name="connsiteX63" fmla="*/ 3293706 w 3480318"/>
              <a:gd name="connsiteY63" fmla="*/ 1623527 h 2790272"/>
              <a:gd name="connsiteX64" fmla="*/ 3303036 w 3480318"/>
              <a:gd name="connsiteY64" fmla="*/ 1595535 h 2790272"/>
              <a:gd name="connsiteX65" fmla="*/ 3191069 w 3480318"/>
              <a:gd name="connsiteY65" fmla="*/ 1315616 h 2790272"/>
              <a:gd name="connsiteX66" fmla="*/ 3163077 w 3480318"/>
              <a:gd name="connsiteY66" fmla="*/ 1278294 h 2790272"/>
              <a:gd name="connsiteX67" fmla="*/ 3144416 w 3480318"/>
              <a:gd name="connsiteY67" fmla="*/ 1250302 h 2790272"/>
              <a:gd name="connsiteX68" fmla="*/ 3041779 w 3480318"/>
              <a:gd name="connsiteY68" fmla="*/ 1240971 h 2790272"/>
              <a:gd name="connsiteX69" fmla="*/ 2892489 w 3480318"/>
              <a:gd name="connsiteY69" fmla="*/ 1212980 h 2790272"/>
              <a:gd name="connsiteX70" fmla="*/ 2799183 w 3480318"/>
              <a:gd name="connsiteY70" fmla="*/ 1203649 h 2790272"/>
              <a:gd name="connsiteX71" fmla="*/ 2743200 w 3480318"/>
              <a:gd name="connsiteY71" fmla="*/ 1184988 h 2790272"/>
              <a:gd name="connsiteX72" fmla="*/ 2649893 w 3480318"/>
              <a:gd name="connsiteY72" fmla="*/ 1129004 h 2790272"/>
              <a:gd name="connsiteX73" fmla="*/ 2603240 w 3480318"/>
              <a:gd name="connsiteY73" fmla="*/ 1082351 h 2790272"/>
              <a:gd name="connsiteX74" fmla="*/ 2612571 w 3480318"/>
              <a:gd name="connsiteY74" fmla="*/ 1026367 h 2790272"/>
              <a:gd name="connsiteX75" fmla="*/ 2659224 w 3480318"/>
              <a:gd name="connsiteY75" fmla="*/ 1007706 h 2790272"/>
              <a:gd name="connsiteX76" fmla="*/ 2724538 w 3480318"/>
              <a:gd name="connsiteY76" fmla="*/ 989045 h 2790272"/>
              <a:gd name="connsiteX77" fmla="*/ 2799183 w 3480318"/>
              <a:gd name="connsiteY77" fmla="*/ 979714 h 2790272"/>
              <a:gd name="connsiteX78" fmla="*/ 2920481 w 3480318"/>
              <a:gd name="connsiteY78" fmla="*/ 951722 h 2790272"/>
              <a:gd name="connsiteX79" fmla="*/ 2957804 w 3480318"/>
              <a:gd name="connsiteY79" fmla="*/ 933061 h 2790272"/>
              <a:gd name="connsiteX80" fmla="*/ 2995126 w 3480318"/>
              <a:gd name="connsiteY80" fmla="*/ 923731 h 2790272"/>
              <a:gd name="connsiteX81" fmla="*/ 3032449 w 3480318"/>
              <a:gd name="connsiteY81" fmla="*/ 895739 h 2790272"/>
              <a:gd name="connsiteX82" fmla="*/ 3107093 w 3480318"/>
              <a:gd name="connsiteY82" fmla="*/ 858416 h 2790272"/>
              <a:gd name="connsiteX83" fmla="*/ 3153746 w 3480318"/>
              <a:gd name="connsiteY83" fmla="*/ 821094 h 2790272"/>
              <a:gd name="connsiteX84" fmla="*/ 3181738 w 3480318"/>
              <a:gd name="connsiteY84" fmla="*/ 793102 h 2790272"/>
              <a:gd name="connsiteX85" fmla="*/ 3237722 w 3480318"/>
              <a:gd name="connsiteY85" fmla="*/ 774441 h 2790272"/>
              <a:gd name="connsiteX86" fmla="*/ 3265714 w 3480318"/>
              <a:gd name="connsiteY86" fmla="*/ 746449 h 2790272"/>
              <a:gd name="connsiteX87" fmla="*/ 3293706 w 3480318"/>
              <a:gd name="connsiteY87" fmla="*/ 737118 h 2790272"/>
              <a:gd name="connsiteX88" fmla="*/ 3442995 w 3480318"/>
              <a:gd name="connsiteY88" fmla="*/ 531845 h 2790272"/>
              <a:gd name="connsiteX89" fmla="*/ 3461657 w 3480318"/>
              <a:gd name="connsiteY89" fmla="*/ 475861 h 2790272"/>
              <a:gd name="connsiteX90" fmla="*/ 3452326 w 3480318"/>
              <a:gd name="connsiteY90" fmla="*/ 410547 h 2790272"/>
              <a:gd name="connsiteX91" fmla="*/ 3461657 w 3480318"/>
              <a:gd name="connsiteY91" fmla="*/ 298580 h 2790272"/>
              <a:gd name="connsiteX92" fmla="*/ 3368351 w 3480318"/>
              <a:gd name="connsiteY92" fmla="*/ 205274 h 2790272"/>
              <a:gd name="connsiteX93" fmla="*/ 3312367 w 3480318"/>
              <a:gd name="connsiteY93" fmla="*/ 167951 h 2790272"/>
              <a:gd name="connsiteX94" fmla="*/ 3284375 w 3480318"/>
              <a:gd name="connsiteY94" fmla="*/ 139959 h 2790272"/>
              <a:gd name="connsiteX95" fmla="*/ 3237722 w 3480318"/>
              <a:gd name="connsiteY95" fmla="*/ 111967 h 2790272"/>
              <a:gd name="connsiteX96" fmla="*/ 3228391 w 3480318"/>
              <a:gd name="connsiteY96" fmla="*/ 83976 h 2790272"/>
              <a:gd name="connsiteX97" fmla="*/ 3163077 w 3480318"/>
              <a:gd name="connsiteY97" fmla="*/ 46653 h 2790272"/>
              <a:gd name="connsiteX98" fmla="*/ 2920481 w 3480318"/>
              <a:gd name="connsiteY98" fmla="*/ 37322 h 2790272"/>
              <a:gd name="connsiteX99" fmla="*/ 2855167 w 3480318"/>
              <a:gd name="connsiteY99" fmla="*/ 27992 h 2790272"/>
              <a:gd name="connsiteX100" fmla="*/ 2808514 w 3480318"/>
              <a:gd name="connsiteY100" fmla="*/ 18661 h 2790272"/>
              <a:gd name="connsiteX101" fmla="*/ 1810138 w 3480318"/>
              <a:gd name="connsiteY101" fmla="*/ 37322 h 2790272"/>
              <a:gd name="connsiteX102" fmla="*/ 1446244 w 3480318"/>
              <a:gd name="connsiteY102" fmla="*/ 65314 h 2790272"/>
              <a:gd name="connsiteX103" fmla="*/ 1436914 w 3480318"/>
              <a:gd name="connsiteY103" fmla="*/ 93306 h 2790272"/>
              <a:gd name="connsiteX104" fmla="*/ 1408922 w 3480318"/>
              <a:gd name="connsiteY104" fmla="*/ 102637 h 2790272"/>
              <a:gd name="connsiteX105" fmla="*/ 1362269 w 3480318"/>
              <a:gd name="connsiteY105" fmla="*/ 111967 h 2790272"/>
              <a:gd name="connsiteX106" fmla="*/ 1343608 w 3480318"/>
              <a:gd name="connsiteY106" fmla="*/ 130629 h 2790272"/>
              <a:gd name="connsiteX107" fmla="*/ 1315616 w 3480318"/>
              <a:gd name="connsiteY107" fmla="*/ 139959 h 2790272"/>
              <a:gd name="connsiteX108" fmla="*/ 1222310 w 3480318"/>
              <a:gd name="connsiteY108" fmla="*/ 158620 h 2790272"/>
              <a:gd name="connsiteX109" fmla="*/ 1119673 w 3480318"/>
              <a:gd name="connsiteY109" fmla="*/ 177282 h 2790272"/>
              <a:gd name="connsiteX110" fmla="*/ 811763 w 3480318"/>
              <a:gd name="connsiteY110" fmla="*/ 195943 h 2790272"/>
              <a:gd name="connsiteX111" fmla="*/ 699795 w 3480318"/>
              <a:gd name="connsiteY111" fmla="*/ 205274 h 2790272"/>
              <a:gd name="connsiteX112" fmla="*/ 569167 w 3480318"/>
              <a:gd name="connsiteY112" fmla="*/ 195943 h 2790272"/>
              <a:gd name="connsiteX113" fmla="*/ 615820 w 3480318"/>
              <a:gd name="connsiteY113" fmla="*/ 177282 h 2790272"/>
              <a:gd name="connsiteX114" fmla="*/ 597159 w 3480318"/>
              <a:gd name="connsiteY114" fmla="*/ 158620 h 2790272"/>
              <a:gd name="connsiteX115" fmla="*/ 559836 w 3480318"/>
              <a:gd name="connsiteY115" fmla="*/ 139959 h 2790272"/>
              <a:gd name="connsiteX116" fmla="*/ 522514 w 3480318"/>
              <a:gd name="connsiteY116" fmla="*/ 65314 h 2790272"/>
              <a:gd name="connsiteX117" fmla="*/ 513183 w 3480318"/>
              <a:gd name="connsiteY117" fmla="*/ 27992 h 2790272"/>
              <a:gd name="connsiteX118" fmla="*/ 485191 w 3480318"/>
              <a:gd name="connsiteY118" fmla="*/ 0 h 2790272"/>
              <a:gd name="connsiteX119" fmla="*/ 373224 w 3480318"/>
              <a:gd name="connsiteY119" fmla="*/ 9331 h 2790272"/>
              <a:gd name="connsiteX120" fmla="*/ 167951 w 3480318"/>
              <a:gd name="connsiteY120" fmla="*/ 18661 h 2790272"/>
              <a:gd name="connsiteX121" fmla="*/ 139959 w 3480318"/>
              <a:gd name="connsiteY121" fmla="*/ 27992 h 2790272"/>
              <a:gd name="connsiteX122" fmla="*/ 111967 w 3480318"/>
              <a:gd name="connsiteY122" fmla="*/ 46653 h 2790272"/>
              <a:gd name="connsiteX123" fmla="*/ 46653 w 3480318"/>
              <a:gd name="connsiteY123" fmla="*/ 27992 h 279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480318" h="2790272">
                <a:moveTo>
                  <a:pt x="46653" y="27992"/>
                </a:moveTo>
                <a:lnTo>
                  <a:pt x="46653" y="27992"/>
                </a:lnTo>
                <a:cubicBezTo>
                  <a:pt x="46028" y="30805"/>
                  <a:pt x="25634" y="126044"/>
                  <a:pt x="18661" y="149290"/>
                </a:cubicBezTo>
                <a:cubicBezTo>
                  <a:pt x="13009" y="168131"/>
                  <a:pt x="6220" y="186613"/>
                  <a:pt x="0" y="205274"/>
                </a:cubicBezTo>
                <a:cubicBezTo>
                  <a:pt x="3110" y="233266"/>
                  <a:pt x="1593" y="262169"/>
                  <a:pt x="9330" y="289249"/>
                </a:cubicBezTo>
                <a:cubicBezTo>
                  <a:pt x="14312" y="306687"/>
                  <a:pt x="29956" y="319330"/>
                  <a:pt x="37322" y="335902"/>
                </a:cubicBezTo>
                <a:cubicBezTo>
                  <a:pt x="46585" y="356743"/>
                  <a:pt x="54104" y="425385"/>
                  <a:pt x="55983" y="438539"/>
                </a:cubicBezTo>
                <a:cubicBezTo>
                  <a:pt x="30418" y="1307795"/>
                  <a:pt x="39198" y="884629"/>
                  <a:pt x="55983" y="2537927"/>
                </a:cubicBezTo>
                <a:cubicBezTo>
                  <a:pt x="56526" y="2591441"/>
                  <a:pt x="64741" y="2582290"/>
                  <a:pt x="74644" y="2621902"/>
                </a:cubicBezTo>
                <a:cubicBezTo>
                  <a:pt x="78490" y="2637287"/>
                  <a:pt x="81368" y="2652912"/>
                  <a:pt x="83975" y="2668555"/>
                </a:cubicBezTo>
                <a:cubicBezTo>
                  <a:pt x="87591" y="2690248"/>
                  <a:pt x="81107" y="2715570"/>
                  <a:pt x="93306" y="2733869"/>
                </a:cubicBezTo>
                <a:cubicBezTo>
                  <a:pt x="102597" y="2747805"/>
                  <a:pt x="124654" y="2745728"/>
                  <a:pt x="139959" y="2752531"/>
                </a:cubicBezTo>
                <a:cubicBezTo>
                  <a:pt x="257609" y="2804821"/>
                  <a:pt x="85677" y="2734551"/>
                  <a:pt x="223934" y="2789853"/>
                </a:cubicBezTo>
                <a:lnTo>
                  <a:pt x="606489" y="2780522"/>
                </a:lnTo>
                <a:cubicBezTo>
                  <a:pt x="628463" y="2779606"/>
                  <a:pt x="649962" y="2773762"/>
                  <a:pt x="671804" y="2771192"/>
                </a:cubicBezTo>
                <a:cubicBezTo>
                  <a:pt x="702847" y="2767540"/>
                  <a:pt x="734008" y="2764971"/>
                  <a:pt x="765110" y="2761861"/>
                </a:cubicBezTo>
                <a:cubicBezTo>
                  <a:pt x="783771" y="2755641"/>
                  <a:pt x="802116" y="2748376"/>
                  <a:pt x="821093" y="2743200"/>
                </a:cubicBezTo>
                <a:cubicBezTo>
                  <a:pt x="836393" y="2739027"/>
                  <a:pt x="852103" y="2736476"/>
                  <a:pt x="867746" y="2733869"/>
                </a:cubicBezTo>
                <a:cubicBezTo>
                  <a:pt x="957598" y="2718894"/>
                  <a:pt x="920282" y="2728468"/>
                  <a:pt x="1026367" y="2715208"/>
                </a:cubicBezTo>
                <a:cubicBezTo>
                  <a:pt x="1045140" y="2712861"/>
                  <a:pt x="1063548" y="2707967"/>
                  <a:pt x="1082351" y="2705878"/>
                </a:cubicBezTo>
                <a:cubicBezTo>
                  <a:pt x="1278561" y="2684077"/>
                  <a:pt x="1124344" y="2708210"/>
                  <a:pt x="1250302" y="2687216"/>
                </a:cubicBezTo>
                <a:cubicBezTo>
                  <a:pt x="1324947" y="2690326"/>
                  <a:pt x="1399731" y="2691028"/>
                  <a:pt x="1474236" y="2696547"/>
                </a:cubicBezTo>
                <a:cubicBezTo>
                  <a:pt x="1484045" y="2697274"/>
                  <a:pt x="1492491" y="2704487"/>
                  <a:pt x="1502228" y="2705878"/>
                </a:cubicBezTo>
                <a:cubicBezTo>
                  <a:pt x="1557990" y="2713844"/>
                  <a:pt x="1670179" y="2724539"/>
                  <a:pt x="1670179" y="2724539"/>
                </a:cubicBezTo>
                <a:cubicBezTo>
                  <a:pt x="1764281" y="2755904"/>
                  <a:pt x="1618295" y="2708040"/>
                  <a:pt x="1735493" y="2743200"/>
                </a:cubicBezTo>
                <a:cubicBezTo>
                  <a:pt x="1754334" y="2748852"/>
                  <a:pt x="1771827" y="2760968"/>
                  <a:pt x="1791477" y="2761861"/>
                </a:cubicBezTo>
                <a:lnTo>
                  <a:pt x="1996751" y="2771192"/>
                </a:lnTo>
                <a:cubicBezTo>
                  <a:pt x="2009192" y="2774302"/>
                  <a:pt x="2021280" y="2779640"/>
                  <a:pt x="2034073" y="2780522"/>
                </a:cubicBezTo>
                <a:cubicBezTo>
                  <a:pt x="2257630" y="2795940"/>
                  <a:pt x="2247197" y="2790860"/>
                  <a:pt x="2453951" y="2780522"/>
                </a:cubicBezTo>
                <a:cubicBezTo>
                  <a:pt x="2466392" y="2777412"/>
                  <a:pt x="2478755" y="2773974"/>
                  <a:pt x="2491273" y="2771192"/>
                </a:cubicBezTo>
                <a:cubicBezTo>
                  <a:pt x="2506754" y="2767752"/>
                  <a:pt x="2522881" y="2766876"/>
                  <a:pt x="2537926" y="2761861"/>
                </a:cubicBezTo>
                <a:cubicBezTo>
                  <a:pt x="2551122" y="2757462"/>
                  <a:pt x="2562808" y="2749420"/>
                  <a:pt x="2575249" y="2743200"/>
                </a:cubicBezTo>
                <a:cubicBezTo>
                  <a:pt x="2587690" y="2730759"/>
                  <a:pt x="2602812" y="2720517"/>
                  <a:pt x="2612571" y="2705878"/>
                </a:cubicBezTo>
                <a:cubicBezTo>
                  <a:pt x="2621862" y="2691942"/>
                  <a:pt x="2625508" y="2674966"/>
                  <a:pt x="2631232" y="2659225"/>
                </a:cubicBezTo>
                <a:cubicBezTo>
                  <a:pt x="2656371" y="2590093"/>
                  <a:pt x="2679767" y="2498212"/>
                  <a:pt x="2696546" y="2435290"/>
                </a:cubicBezTo>
                <a:cubicBezTo>
                  <a:pt x="2706459" y="2398118"/>
                  <a:pt x="2714625" y="2360494"/>
                  <a:pt x="2724538" y="2323322"/>
                </a:cubicBezTo>
                <a:cubicBezTo>
                  <a:pt x="2727072" y="2313819"/>
                  <a:pt x="2729471" y="2304128"/>
                  <a:pt x="2733869" y="2295331"/>
                </a:cubicBezTo>
                <a:cubicBezTo>
                  <a:pt x="2738884" y="2285301"/>
                  <a:pt x="2743199" y="2273559"/>
                  <a:pt x="2752530" y="2267339"/>
                </a:cubicBezTo>
                <a:cubicBezTo>
                  <a:pt x="2761811" y="2261152"/>
                  <a:pt x="2845648" y="2248709"/>
                  <a:pt x="2845836" y="2248678"/>
                </a:cubicBezTo>
                <a:cubicBezTo>
                  <a:pt x="2858277" y="2242457"/>
                  <a:pt x="2870374" y="2235495"/>
                  <a:pt x="2883159" y="2230016"/>
                </a:cubicBezTo>
                <a:cubicBezTo>
                  <a:pt x="2892199" y="2226142"/>
                  <a:pt x="2902354" y="2225084"/>
                  <a:pt x="2911151" y="2220686"/>
                </a:cubicBezTo>
                <a:cubicBezTo>
                  <a:pt x="2921181" y="2215671"/>
                  <a:pt x="2929231" y="2207272"/>
                  <a:pt x="2939142" y="2202025"/>
                </a:cubicBezTo>
                <a:cubicBezTo>
                  <a:pt x="2982167" y="2179247"/>
                  <a:pt x="3028103" y="2161885"/>
                  <a:pt x="3069771" y="2136710"/>
                </a:cubicBezTo>
                <a:cubicBezTo>
                  <a:pt x="3177577" y="2071577"/>
                  <a:pt x="3282999" y="2002470"/>
                  <a:pt x="3387012" y="1931437"/>
                </a:cubicBezTo>
                <a:cubicBezTo>
                  <a:pt x="3496067" y="1856961"/>
                  <a:pt x="3412681" y="1888668"/>
                  <a:pt x="3480318" y="1866122"/>
                </a:cubicBezTo>
                <a:cubicBezTo>
                  <a:pt x="3470987" y="1844351"/>
                  <a:pt x="3461123" y="1822800"/>
                  <a:pt x="3452326" y="1800808"/>
                </a:cubicBezTo>
                <a:cubicBezTo>
                  <a:pt x="3448673" y="1791676"/>
                  <a:pt x="3449139" y="1780496"/>
                  <a:pt x="3442995" y="1772816"/>
                </a:cubicBezTo>
                <a:cubicBezTo>
                  <a:pt x="3435990" y="1764060"/>
                  <a:pt x="3422506" y="1762490"/>
                  <a:pt x="3415004" y="1754155"/>
                </a:cubicBezTo>
                <a:cubicBezTo>
                  <a:pt x="3394198" y="1731037"/>
                  <a:pt x="3381013" y="1701502"/>
                  <a:pt x="3359020" y="1679510"/>
                </a:cubicBezTo>
                <a:lnTo>
                  <a:pt x="3303036" y="1623527"/>
                </a:lnTo>
                <a:cubicBezTo>
                  <a:pt x="3290595" y="1598645"/>
                  <a:pt x="3256917" y="1522491"/>
                  <a:pt x="3265714" y="1548882"/>
                </a:cubicBezTo>
                <a:lnTo>
                  <a:pt x="3284375" y="1604865"/>
                </a:lnTo>
                <a:cubicBezTo>
                  <a:pt x="3290595" y="1595535"/>
                  <a:pt x="3294280" y="1583879"/>
                  <a:pt x="3303036" y="1576874"/>
                </a:cubicBezTo>
                <a:cubicBezTo>
                  <a:pt x="3310716" y="1570730"/>
                  <a:pt x="3326629" y="1576340"/>
                  <a:pt x="3331028" y="1567543"/>
                </a:cubicBezTo>
                <a:cubicBezTo>
                  <a:pt x="3342801" y="1543997"/>
                  <a:pt x="3301777" y="1527808"/>
                  <a:pt x="3293706" y="1520890"/>
                </a:cubicBezTo>
                <a:cubicBezTo>
                  <a:pt x="3280347" y="1509440"/>
                  <a:pt x="3256383" y="1483567"/>
                  <a:pt x="3256383" y="1483567"/>
                </a:cubicBezTo>
                <a:cubicBezTo>
                  <a:pt x="3238313" y="1411281"/>
                  <a:pt x="3261822" y="1478118"/>
                  <a:pt x="3219061" y="1418253"/>
                </a:cubicBezTo>
                <a:cubicBezTo>
                  <a:pt x="3210976" y="1406935"/>
                  <a:pt x="3190565" y="1390767"/>
                  <a:pt x="3200400" y="1380931"/>
                </a:cubicBezTo>
                <a:cubicBezTo>
                  <a:pt x="3209730" y="1371600"/>
                  <a:pt x="3228391" y="1395727"/>
                  <a:pt x="3228391" y="1408922"/>
                </a:cubicBezTo>
                <a:cubicBezTo>
                  <a:pt x="3228391" y="1418757"/>
                  <a:pt x="3209730" y="1402702"/>
                  <a:pt x="3200400" y="1399592"/>
                </a:cubicBezTo>
                <a:cubicBezTo>
                  <a:pt x="3145769" y="1436012"/>
                  <a:pt x="3184678" y="1396617"/>
                  <a:pt x="3200400" y="1455576"/>
                </a:cubicBezTo>
                <a:cubicBezTo>
                  <a:pt x="3209251" y="1488769"/>
                  <a:pt x="3200293" y="1525181"/>
                  <a:pt x="3209730" y="1558212"/>
                </a:cubicBezTo>
                <a:cubicBezTo>
                  <a:pt x="3213355" y="1570900"/>
                  <a:pt x="3229274" y="1576067"/>
                  <a:pt x="3237722" y="1586204"/>
                </a:cubicBezTo>
                <a:cubicBezTo>
                  <a:pt x="3271636" y="1626901"/>
                  <a:pt x="3236196" y="1609149"/>
                  <a:pt x="3293706" y="1623527"/>
                </a:cubicBezTo>
                <a:cubicBezTo>
                  <a:pt x="3296816" y="1614196"/>
                  <a:pt x="3304965" y="1605179"/>
                  <a:pt x="3303036" y="1595535"/>
                </a:cubicBezTo>
                <a:cubicBezTo>
                  <a:pt x="3288986" y="1525286"/>
                  <a:pt x="3215283" y="1364045"/>
                  <a:pt x="3191069" y="1315616"/>
                </a:cubicBezTo>
                <a:cubicBezTo>
                  <a:pt x="3184114" y="1301707"/>
                  <a:pt x="3172116" y="1290948"/>
                  <a:pt x="3163077" y="1278294"/>
                </a:cubicBezTo>
                <a:cubicBezTo>
                  <a:pt x="3156559" y="1269169"/>
                  <a:pt x="3155134" y="1253600"/>
                  <a:pt x="3144416" y="1250302"/>
                </a:cubicBezTo>
                <a:cubicBezTo>
                  <a:pt x="3111582" y="1240199"/>
                  <a:pt x="3075991" y="1244081"/>
                  <a:pt x="3041779" y="1240971"/>
                </a:cubicBezTo>
                <a:cubicBezTo>
                  <a:pt x="3011187" y="1234853"/>
                  <a:pt x="2931287" y="1217830"/>
                  <a:pt x="2892489" y="1212980"/>
                </a:cubicBezTo>
                <a:cubicBezTo>
                  <a:pt x="2861473" y="1209103"/>
                  <a:pt x="2830285" y="1206759"/>
                  <a:pt x="2799183" y="1203649"/>
                </a:cubicBezTo>
                <a:cubicBezTo>
                  <a:pt x="2780522" y="1197429"/>
                  <a:pt x="2761357" y="1192554"/>
                  <a:pt x="2743200" y="1184988"/>
                </a:cubicBezTo>
                <a:cubicBezTo>
                  <a:pt x="2706955" y="1169886"/>
                  <a:pt x="2678827" y="1154723"/>
                  <a:pt x="2649893" y="1129004"/>
                </a:cubicBezTo>
                <a:cubicBezTo>
                  <a:pt x="2633456" y="1114393"/>
                  <a:pt x="2603240" y="1082351"/>
                  <a:pt x="2603240" y="1082351"/>
                </a:cubicBezTo>
                <a:cubicBezTo>
                  <a:pt x="2606350" y="1063690"/>
                  <a:pt x="2601220" y="1041502"/>
                  <a:pt x="2612571" y="1026367"/>
                </a:cubicBezTo>
                <a:cubicBezTo>
                  <a:pt x="2622620" y="1012968"/>
                  <a:pt x="2643541" y="1013587"/>
                  <a:pt x="2659224" y="1007706"/>
                </a:cubicBezTo>
                <a:cubicBezTo>
                  <a:pt x="2676967" y="1001052"/>
                  <a:pt x="2706899" y="991985"/>
                  <a:pt x="2724538" y="989045"/>
                </a:cubicBezTo>
                <a:cubicBezTo>
                  <a:pt x="2749272" y="984922"/>
                  <a:pt x="2774301" y="982824"/>
                  <a:pt x="2799183" y="979714"/>
                </a:cubicBezTo>
                <a:cubicBezTo>
                  <a:pt x="2919917" y="931421"/>
                  <a:pt x="2753164" y="993551"/>
                  <a:pt x="2920481" y="951722"/>
                </a:cubicBezTo>
                <a:cubicBezTo>
                  <a:pt x="2933975" y="948348"/>
                  <a:pt x="2944780" y="937945"/>
                  <a:pt x="2957804" y="933061"/>
                </a:cubicBezTo>
                <a:cubicBezTo>
                  <a:pt x="2969811" y="928558"/>
                  <a:pt x="2982685" y="926841"/>
                  <a:pt x="2995126" y="923731"/>
                </a:cubicBezTo>
                <a:cubicBezTo>
                  <a:pt x="3007567" y="914400"/>
                  <a:pt x="3019016" y="903575"/>
                  <a:pt x="3032449" y="895739"/>
                </a:cubicBezTo>
                <a:cubicBezTo>
                  <a:pt x="3056478" y="881722"/>
                  <a:pt x="3107093" y="858416"/>
                  <a:pt x="3107093" y="858416"/>
                </a:cubicBezTo>
                <a:cubicBezTo>
                  <a:pt x="3148831" y="795813"/>
                  <a:pt x="3099663" y="857150"/>
                  <a:pt x="3153746" y="821094"/>
                </a:cubicBezTo>
                <a:cubicBezTo>
                  <a:pt x="3164725" y="813774"/>
                  <a:pt x="3170203" y="799510"/>
                  <a:pt x="3181738" y="793102"/>
                </a:cubicBezTo>
                <a:cubicBezTo>
                  <a:pt x="3198933" y="783549"/>
                  <a:pt x="3237722" y="774441"/>
                  <a:pt x="3237722" y="774441"/>
                </a:cubicBezTo>
                <a:cubicBezTo>
                  <a:pt x="3247053" y="765110"/>
                  <a:pt x="3254735" y="753769"/>
                  <a:pt x="3265714" y="746449"/>
                </a:cubicBezTo>
                <a:cubicBezTo>
                  <a:pt x="3273898" y="740993"/>
                  <a:pt x="3286751" y="744073"/>
                  <a:pt x="3293706" y="737118"/>
                </a:cubicBezTo>
                <a:cubicBezTo>
                  <a:pt x="3321846" y="708978"/>
                  <a:pt x="3428729" y="574641"/>
                  <a:pt x="3442995" y="531845"/>
                </a:cubicBezTo>
                <a:lnTo>
                  <a:pt x="3461657" y="475861"/>
                </a:lnTo>
                <a:cubicBezTo>
                  <a:pt x="3458547" y="454090"/>
                  <a:pt x="3452326" y="432539"/>
                  <a:pt x="3452326" y="410547"/>
                </a:cubicBezTo>
                <a:cubicBezTo>
                  <a:pt x="3452326" y="373095"/>
                  <a:pt x="3475837" y="333243"/>
                  <a:pt x="3461657" y="298580"/>
                </a:cubicBezTo>
                <a:cubicBezTo>
                  <a:pt x="3445003" y="257870"/>
                  <a:pt x="3404949" y="229673"/>
                  <a:pt x="3368351" y="205274"/>
                </a:cubicBezTo>
                <a:cubicBezTo>
                  <a:pt x="3349690" y="192833"/>
                  <a:pt x="3328226" y="183810"/>
                  <a:pt x="3312367" y="167951"/>
                </a:cubicBezTo>
                <a:cubicBezTo>
                  <a:pt x="3303036" y="158620"/>
                  <a:pt x="3294931" y="147876"/>
                  <a:pt x="3284375" y="139959"/>
                </a:cubicBezTo>
                <a:cubicBezTo>
                  <a:pt x="3269867" y="129078"/>
                  <a:pt x="3253273" y="121298"/>
                  <a:pt x="3237722" y="111967"/>
                </a:cubicBezTo>
                <a:cubicBezTo>
                  <a:pt x="3234612" y="102637"/>
                  <a:pt x="3233451" y="92410"/>
                  <a:pt x="3228391" y="83976"/>
                </a:cubicBezTo>
                <a:cubicBezTo>
                  <a:pt x="3216401" y="63993"/>
                  <a:pt x="3182649" y="48547"/>
                  <a:pt x="3163077" y="46653"/>
                </a:cubicBezTo>
                <a:cubicBezTo>
                  <a:pt x="3082528" y="38858"/>
                  <a:pt x="3001346" y="40432"/>
                  <a:pt x="2920481" y="37322"/>
                </a:cubicBezTo>
                <a:cubicBezTo>
                  <a:pt x="2898710" y="34212"/>
                  <a:pt x="2876860" y="31607"/>
                  <a:pt x="2855167" y="27992"/>
                </a:cubicBezTo>
                <a:cubicBezTo>
                  <a:pt x="2839524" y="25385"/>
                  <a:pt x="2824372" y="18519"/>
                  <a:pt x="2808514" y="18661"/>
                </a:cubicBezTo>
                <a:lnTo>
                  <a:pt x="1810138" y="37322"/>
                </a:lnTo>
                <a:cubicBezTo>
                  <a:pt x="1683951" y="121450"/>
                  <a:pt x="1843275" y="22392"/>
                  <a:pt x="1446244" y="65314"/>
                </a:cubicBezTo>
                <a:cubicBezTo>
                  <a:pt x="1436466" y="66371"/>
                  <a:pt x="1443869" y="86351"/>
                  <a:pt x="1436914" y="93306"/>
                </a:cubicBezTo>
                <a:cubicBezTo>
                  <a:pt x="1429959" y="100261"/>
                  <a:pt x="1418464" y="100252"/>
                  <a:pt x="1408922" y="102637"/>
                </a:cubicBezTo>
                <a:cubicBezTo>
                  <a:pt x="1393537" y="106483"/>
                  <a:pt x="1377820" y="108857"/>
                  <a:pt x="1362269" y="111967"/>
                </a:cubicBezTo>
                <a:cubicBezTo>
                  <a:pt x="1356049" y="118188"/>
                  <a:pt x="1351151" y="126103"/>
                  <a:pt x="1343608" y="130629"/>
                </a:cubicBezTo>
                <a:cubicBezTo>
                  <a:pt x="1335174" y="135689"/>
                  <a:pt x="1325199" y="137747"/>
                  <a:pt x="1315616" y="139959"/>
                </a:cubicBezTo>
                <a:cubicBezTo>
                  <a:pt x="1284710" y="147091"/>
                  <a:pt x="1252400" y="148590"/>
                  <a:pt x="1222310" y="158620"/>
                </a:cubicBezTo>
                <a:cubicBezTo>
                  <a:pt x="1169151" y="176340"/>
                  <a:pt x="1207591" y="165560"/>
                  <a:pt x="1119673" y="177282"/>
                </a:cubicBezTo>
                <a:cubicBezTo>
                  <a:pt x="959659" y="198617"/>
                  <a:pt x="1130014" y="183702"/>
                  <a:pt x="811763" y="195943"/>
                </a:cubicBezTo>
                <a:lnTo>
                  <a:pt x="699795" y="205274"/>
                </a:lnTo>
                <a:cubicBezTo>
                  <a:pt x="564457" y="214296"/>
                  <a:pt x="470158" y="239946"/>
                  <a:pt x="569167" y="195943"/>
                </a:cubicBezTo>
                <a:cubicBezTo>
                  <a:pt x="584472" y="189141"/>
                  <a:pt x="600269" y="183502"/>
                  <a:pt x="615820" y="177282"/>
                </a:cubicBezTo>
                <a:cubicBezTo>
                  <a:pt x="609600" y="171061"/>
                  <a:pt x="604479" y="163500"/>
                  <a:pt x="597159" y="158620"/>
                </a:cubicBezTo>
                <a:cubicBezTo>
                  <a:pt x="585586" y="150904"/>
                  <a:pt x="568525" y="150820"/>
                  <a:pt x="559836" y="139959"/>
                </a:cubicBezTo>
                <a:cubicBezTo>
                  <a:pt x="542458" y="118236"/>
                  <a:pt x="529261" y="92302"/>
                  <a:pt x="522514" y="65314"/>
                </a:cubicBezTo>
                <a:cubicBezTo>
                  <a:pt x="519404" y="52873"/>
                  <a:pt x="519545" y="39126"/>
                  <a:pt x="513183" y="27992"/>
                </a:cubicBezTo>
                <a:cubicBezTo>
                  <a:pt x="506636" y="16535"/>
                  <a:pt x="494522" y="9331"/>
                  <a:pt x="485191" y="0"/>
                </a:cubicBezTo>
                <a:cubicBezTo>
                  <a:pt x="447869" y="3110"/>
                  <a:pt x="410611" y="7132"/>
                  <a:pt x="373224" y="9331"/>
                </a:cubicBezTo>
                <a:cubicBezTo>
                  <a:pt x="304847" y="13353"/>
                  <a:pt x="236228" y="13199"/>
                  <a:pt x="167951" y="18661"/>
                </a:cubicBezTo>
                <a:cubicBezTo>
                  <a:pt x="158147" y="19445"/>
                  <a:pt x="148756" y="23593"/>
                  <a:pt x="139959" y="27992"/>
                </a:cubicBezTo>
                <a:cubicBezTo>
                  <a:pt x="129929" y="33007"/>
                  <a:pt x="121298" y="40433"/>
                  <a:pt x="111967" y="46653"/>
                </a:cubicBezTo>
                <a:cubicBezTo>
                  <a:pt x="51645" y="36599"/>
                  <a:pt x="57539" y="31102"/>
                  <a:pt x="46653" y="2799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3C8A3FC1-B858-F4A3-C511-E820ACA11100}"/>
              </a:ext>
            </a:extLst>
          </p:cNvPr>
          <p:cNvSpPr/>
          <p:nvPr/>
        </p:nvSpPr>
        <p:spPr>
          <a:xfrm>
            <a:off x="7221894" y="3200400"/>
            <a:ext cx="475861" cy="2286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A32E0523-8322-78DF-27E8-2D995DECA092}"/>
              </a:ext>
            </a:extLst>
          </p:cNvPr>
          <p:cNvSpPr/>
          <p:nvPr/>
        </p:nvSpPr>
        <p:spPr>
          <a:xfrm>
            <a:off x="9725910" y="4474238"/>
            <a:ext cx="475861" cy="2286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E58CDB37-CBE3-CD5D-AD7E-FFCD43D86D6E}"/>
              </a:ext>
            </a:extLst>
          </p:cNvPr>
          <p:cNvSpPr txBox="1"/>
          <p:nvPr/>
        </p:nvSpPr>
        <p:spPr>
          <a:xfrm>
            <a:off x="6969967" y="3429000"/>
            <a:ext cx="3125755" cy="2246769"/>
          </a:xfrm>
          <a:prstGeom prst="rect">
            <a:avLst/>
          </a:prstGeom>
          <a:noFill/>
        </p:spPr>
        <p:txBody>
          <a:bodyPr wrap="square" rtlCol="0">
            <a:spAutoFit/>
          </a:bodyPr>
          <a:lstStyle/>
          <a:p>
            <a:pPr>
              <a:lnSpc>
                <a:spcPts val="4200"/>
              </a:lnSpc>
            </a:pPr>
            <a:r>
              <a:rPr lang="en-AU" sz="3200" dirty="0">
                <a:latin typeface="Jumble" panose="02000503000000020004" pitchFamily="2" charset="0"/>
              </a:rPr>
              <a:t>Please fix the legislation and policies that are killing us!</a:t>
            </a:r>
          </a:p>
        </p:txBody>
      </p:sp>
    </p:spTree>
    <p:extLst>
      <p:ext uri="{BB962C8B-B14F-4D97-AF65-F5344CB8AC3E}">
        <p14:creationId xmlns:p14="http://schemas.microsoft.com/office/powerpoint/2010/main" val="342526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6" name="Straight Connector 35">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8"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9"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0" name="Isosceles Triangle 39">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1"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2"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3"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4" name="Isosceles Triangle 43">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5" name="Isosceles Triangle 44">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pSp>
      <p:pic>
        <p:nvPicPr>
          <p:cNvPr id="5" name="Picture 4" descr="A bird on a branch&#10;&#10;Description automatically generated">
            <a:extLst>
              <a:ext uri="{FF2B5EF4-FFF2-40B4-BE49-F238E27FC236}">
                <a16:creationId xmlns:a16="http://schemas.microsoft.com/office/drawing/2014/main" id="{4D39D5D8-A2B8-B1F5-28FC-DD1D0F03D0B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044" r="11006" b="4095"/>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77823EA7-4FE0-77A0-5153-CA0299BFBFCC}"/>
              </a:ext>
            </a:extLst>
          </p:cNvPr>
          <p:cNvSpPr>
            <a:spLocks noGrp="1"/>
          </p:cNvSpPr>
          <p:nvPr>
            <p:ph type="title"/>
          </p:nvPr>
        </p:nvSpPr>
        <p:spPr>
          <a:xfrm>
            <a:off x="645338" y="2671321"/>
            <a:ext cx="4088190" cy="3707239"/>
          </a:xfrm>
        </p:spPr>
        <p:txBody>
          <a:bodyPr vert="horz" lIns="91440" tIns="45720" rIns="91440" bIns="45720" rtlCol="0" anchor="b">
            <a:normAutofit fontScale="90000"/>
          </a:bodyPr>
          <a:lstStyle/>
          <a:p>
            <a:pPr algn="ctr">
              <a:lnSpc>
                <a:spcPct val="90000"/>
              </a:lnSpc>
            </a:pPr>
            <a:r>
              <a:rPr lang="en-US" sz="2600" dirty="0"/>
              <a:t>Thank you again to everyone who has supported EnvA in our journey to change “what is” to “what should be.”</a:t>
            </a:r>
            <a:br>
              <a:rPr lang="en-US" sz="2600" dirty="0"/>
            </a:br>
            <a:br>
              <a:rPr lang="en-US" sz="2600" dirty="0"/>
            </a:br>
            <a:r>
              <a:rPr lang="en-US" sz="2600" dirty="0"/>
              <a:t>We look forward to your support as we continue to grow and become an even louder voice for our environment.</a:t>
            </a:r>
            <a:br>
              <a:rPr lang="en-US" sz="2600" dirty="0"/>
            </a:br>
            <a:r>
              <a:rPr lang="en-US" sz="2600" dirty="0"/>
              <a:t> </a:t>
            </a:r>
          </a:p>
        </p:txBody>
      </p:sp>
      <p:cxnSp>
        <p:nvCxnSpPr>
          <p:cNvPr id="47" name="Straight Connector 46">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1"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3"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5"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7"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9"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61"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63"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pic>
        <p:nvPicPr>
          <p:cNvPr id="18" name="Picture 17" descr="A green text on a black background&#10;&#10;Description automatically generated">
            <a:extLst>
              <a:ext uri="{FF2B5EF4-FFF2-40B4-BE49-F238E27FC236}">
                <a16:creationId xmlns:a16="http://schemas.microsoft.com/office/drawing/2014/main" id="{A453E21A-A7A6-CEB4-B40C-984E3581B6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2398" y="1064477"/>
            <a:ext cx="3025586" cy="1127405"/>
          </a:xfrm>
          <a:prstGeom prst="rect">
            <a:avLst/>
          </a:prstGeom>
        </p:spPr>
      </p:pic>
    </p:spTree>
    <p:extLst>
      <p:ext uri="{BB962C8B-B14F-4D97-AF65-F5344CB8AC3E}">
        <p14:creationId xmlns:p14="http://schemas.microsoft.com/office/powerpoint/2010/main" val="259805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342</TotalTime>
  <Words>364</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Jumble</vt:lpstr>
      <vt:lpstr>Trebuchet MS</vt:lpstr>
      <vt:lpstr>Wingdings</vt:lpstr>
      <vt:lpstr>Wingdings 3</vt:lpstr>
      <vt:lpstr>Facet</vt:lpstr>
      <vt:lpstr>What’s Next for EnvA? </vt:lpstr>
      <vt:lpstr>Keep Blue Energy out of CQ</vt:lpstr>
      <vt:lpstr>Koalas not Coal</vt:lpstr>
      <vt:lpstr>No new coal or gas</vt:lpstr>
      <vt:lpstr>Fixing legislation and policy</vt:lpstr>
      <vt:lpstr>Thank you again to everyone who has supported EnvA in our journey to change “what is” to “what should be.”  We look forward to your support as we continue to grow and become an even louder voice for our environment.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Happens Next for EnvA</dc:title>
  <dc:creator>Matilda Widdowson</dc:creator>
  <cp:lastModifiedBy>Coral Rowston</cp:lastModifiedBy>
  <cp:revision>82</cp:revision>
  <dcterms:created xsi:type="dcterms:W3CDTF">2023-08-17T02:01:51Z</dcterms:created>
  <dcterms:modified xsi:type="dcterms:W3CDTF">2024-08-21T04:05:38Z</dcterms:modified>
</cp:coreProperties>
</file>